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256" r:id="rId2"/>
    <p:sldId id="261" r:id="rId3"/>
    <p:sldId id="257" r:id="rId4"/>
    <p:sldId id="258" r:id="rId5"/>
    <p:sldId id="318" r:id="rId6"/>
    <p:sldId id="259" r:id="rId7"/>
    <p:sldId id="326" r:id="rId8"/>
    <p:sldId id="328" r:id="rId9"/>
    <p:sldId id="263" r:id="rId10"/>
    <p:sldId id="264" r:id="rId11"/>
    <p:sldId id="262" r:id="rId12"/>
    <p:sldId id="308" r:id="rId13"/>
    <p:sldId id="311" r:id="rId14"/>
    <p:sldId id="309" r:id="rId15"/>
    <p:sldId id="314" r:id="rId16"/>
    <p:sldId id="312" r:id="rId17"/>
    <p:sldId id="310" r:id="rId18"/>
    <p:sldId id="350" r:id="rId19"/>
    <p:sldId id="394" r:id="rId20"/>
    <p:sldId id="381" r:id="rId21"/>
    <p:sldId id="386" r:id="rId22"/>
    <p:sldId id="266" r:id="rId23"/>
    <p:sldId id="267" r:id="rId24"/>
    <p:sldId id="268" r:id="rId25"/>
    <p:sldId id="269" r:id="rId26"/>
    <p:sldId id="396" r:id="rId27"/>
    <p:sldId id="384" r:id="rId28"/>
    <p:sldId id="388" r:id="rId29"/>
    <p:sldId id="369" r:id="rId30"/>
    <p:sldId id="370" r:id="rId31"/>
    <p:sldId id="371" r:id="rId32"/>
    <p:sldId id="372" r:id="rId33"/>
    <p:sldId id="395" r:id="rId34"/>
    <p:sldId id="340" r:id="rId35"/>
    <p:sldId id="390" r:id="rId36"/>
    <p:sldId id="329" r:id="rId37"/>
    <p:sldId id="332" r:id="rId38"/>
    <p:sldId id="335" r:id="rId39"/>
    <p:sldId id="338" r:id="rId40"/>
    <p:sldId id="339" r:id="rId41"/>
    <p:sldId id="336" r:id="rId42"/>
    <p:sldId id="337" r:id="rId43"/>
    <p:sldId id="377" r:id="rId44"/>
    <p:sldId id="378" r:id="rId45"/>
    <p:sldId id="334" r:id="rId46"/>
    <p:sldId id="379" r:id="rId47"/>
    <p:sldId id="389" r:id="rId48"/>
    <p:sldId id="391" r:id="rId49"/>
    <p:sldId id="392" r:id="rId50"/>
    <p:sldId id="385" r:id="rId51"/>
    <p:sldId id="387" r:id="rId52"/>
    <p:sldId id="288" r:id="rId53"/>
    <p:sldId id="319" r:id="rId54"/>
    <p:sldId id="321" r:id="rId55"/>
    <p:sldId id="289" r:id="rId56"/>
    <p:sldId id="290" r:id="rId57"/>
    <p:sldId id="322" r:id="rId58"/>
    <p:sldId id="397" r:id="rId59"/>
    <p:sldId id="317" r:id="rId60"/>
    <p:sldId id="270" r:id="rId61"/>
    <p:sldId id="315" r:id="rId62"/>
    <p:sldId id="260" r:id="rId63"/>
    <p:sldId id="276" r:id="rId64"/>
    <p:sldId id="273" r:id="rId65"/>
    <p:sldId id="277" r:id="rId66"/>
    <p:sldId id="346" r:id="rId67"/>
    <p:sldId id="323" r:id="rId68"/>
    <p:sldId id="324" r:id="rId69"/>
    <p:sldId id="279" r:id="rId70"/>
    <p:sldId id="281" r:id="rId71"/>
    <p:sldId id="373" r:id="rId72"/>
    <p:sldId id="347" r:id="rId73"/>
    <p:sldId id="348" r:id="rId74"/>
    <p:sldId id="343" r:id="rId75"/>
    <p:sldId id="344" r:id="rId76"/>
    <p:sldId id="345" r:id="rId77"/>
    <p:sldId id="282" r:id="rId78"/>
    <p:sldId id="283" r:id="rId79"/>
    <p:sldId id="284" r:id="rId80"/>
    <p:sldId id="287" r:id="rId81"/>
    <p:sldId id="271" r:id="rId82"/>
    <p:sldId id="331" r:id="rId83"/>
    <p:sldId id="325" r:id="rId84"/>
    <p:sldId id="398" r:id="rId85"/>
    <p:sldId id="374" r:id="rId86"/>
    <p:sldId id="357" r:id="rId87"/>
    <p:sldId id="375" r:id="rId88"/>
    <p:sldId id="359" r:id="rId89"/>
    <p:sldId id="382" r:id="rId90"/>
    <p:sldId id="383" r:id="rId91"/>
    <p:sldId id="361" r:id="rId92"/>
    <p:sldId id="362" r:id="rId93"/>
    <p:sldId id="363" r:id="rId94"/>
    <p:sldId id="364" r:id="rId95"/>
    <p:sldId id="365" r:id="rId96"/>
    <p:sldId id="366" r:id="rId97"/>
    <p:sldId id="360" r:id="rId98"/>
    <p:sldId id="355" r:id="rId99"/>
    <p:sldId id="393" r:id="rId100"/>
    <p:sldId id="304" r:id="rId101"/>
    <p:sldId id="349" r:id="rId102"/>
    <p:sldId id="353" r:id="rId103"/>
    <p:sldId id="351" r:id="rId104"/>
    <p:sldId id="352" r:id="rId105"/>
    <p:sldId id="356" r:id="rId106"/>
    <p:sldId id="354" r:id="rId10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EBD72-C32B-4CC9-8D48-EF399A215BC5}" v="707" dt="2022-01-13T21:07:57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17" autoAdjust="0"/>
  </p:normalViewPr>
  <p:slideViewPr>
    <p:cSldViewPr>
      <p:cViewPr varScale="1">
        <p:scale>
          <a:sx n="104" d="100"/>
          <a:sy n="104" d="100"/>
        </p:scale>
        <p:origin x="102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115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9.xml"/><Relationship Id="rId2" Type="http://schemas.openxmlformats.org/officeDocument/2006/relationships/slide" Target="slides/slide63.xml"/><Relationship Id="rId1" Type="http://schemas.openxmlformats.org/officeDocument/2006/relationships/slide" Target="slides/slide11.xml"/><Relationship Id="rId4" Type="http://schemas.openxmlformats.org/officeDocument/2006/relationships/slide" Target="slides/slide9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Capozzi" userId="bb9bfac7-d1f3-4cef-8d19-8b493b9a2d2d" providerId="ADAL" clId="{8ADEBD72-C32B-4CC9-8D48-EF399A215BC5}"/>
    <pc:docChg chg="undo custSel addSld delSld modSld sldOrd">
      <pc:chgData name="Francesco Capozzi" userId="bb9bfac7-d1f3-4cef-8d19-8b493b9a2d2d" providerId="ADAL" clId="{8ADEBD72-C32B-4CC9-8D48-EF399A215BC5}" dt="2022-01-13T21:09:38.562" v="2590" actId="20577"/>
      <pc:docMkLst>
        <pc:docMk/>
      </pc:docMkLst>
      <pc:sldChg chg="modSp">
        <pc:chgData name="Francesco Capozzi" userId="bb9bfac7-d1f3-4cef-8d19-8b493b9a2d2d" providerId="ADAL" clId="{8ADEBD72-C32B-4CC9-8D48-EF399A215BC5}" dt="2022-01-13T20:19:05.452" v="1301"/>
        <pc:sldMkLst>
          <pc:docMk/>
          <pc:sldMk cId="0" sldId="256"/>
        </pc:sldMkLst>
        <pc:spChg chg="mod">
          <ac:chgData name="Francesco Capozzi" userId="bb9bfac7-d1f3-4cef-8d19-8b493b9a2d2d" providerId="ADAL" clId="{8ADEBD72-C32B-4CC9-8D48-EF399A215BC5}" dt="2022-01-13T20:19:05.452" v="1301"/>
          <ac:spMkLst>
            <pc:docMk/>
            <pc:sldMk cId="0" sldId="256"/>
            <ac:spMk id="4098" creationId="{8AECF76E-6EC2-4B8B-84A9-381F049E6AD3}"/>
          </ac:spMkLst>
        </pc:spChg>
      </pc:sldChg>
      <pc:sldChg chg="modSp">
        <pc:chgData name="Francesco Capozzi" userId="bb9bfac7-d1f3-4cef-8d19-8b493b9a2d2d" providerId="ADAL" clId="{8ADEBD72-C32B-4CC9-8D48-EF399A215BC5}" dt="2022-01-13T20:19:52.644" v="1306" actId="14100"/>
        <pc:sldMkLst>
          <pc:docMk/>
          <pc:sldMk cId="0" sldId="257"/>
        </pc:sldMkLst>
        <pc:spChg chg="mod">
          <ac:chgData name="Francesco Capozzi" userId="bb9bfac7-d1f3-4cef-8d19-8b493b9a2d2d" providerId="ADAL" clId="{8ADEBD72-C32B-4CC9-8D48-EF399A215BC5}" dt="2022-01-13T20:19:52.644" v="1306" actId="14100"/>
          <ac:spMkLst>
            <pc:docMk/>
            <pc:sldMk cId="0" sldId="257"/>
            <ac:spMk id="8194" creationId="{D2CCBA90-A562-4D22-835B-F5E79989B973}"/>
          </ac:spMkLst>
        </pc:spChg>
      </pc:sldChg>
      <pc:sldChg chg="addSp modSp mod">
        <pc:chgData name="Francesco Capozzi" userId="bb9bfac7-d1f3-4cef-8d19-8b493b9a2d2d" providerId="ADAL" clId="{8ADEBD72-C32B-4CC9-8D48-EF399A215BC5}" dt="2022-01-13T20:20:23.070" v="1333" actId="20577"/>
        <pc:sldMkLst>
          <pc:docMk/>
          <pc:sldMk cId="0" sldId="258"/>
        </pc:sldMkLst>
        <pc:spChg chg="add mod">
          <ac:chgData name="Francesco Capozzi" userId="bb9bfac7-d1f3-4cef-8d19-8b493b9a2d2d" providerId="ADAL" clId="{8ADEBD72-C32B-4CC9-8D48-EF399A215BC5}" dt="2022-01-13T20:20:23.070" v="1333" actId="20577"/>
          <ac:spMkLst>
            <pc:docMk/>
            <pc:sldMk cId="0" sldId="258"/>
            <ac:spMk id="3" creationId="{0CE6C806-9190-4FF0-9C0B-446D876B2FBD}"/>
          </ac:spMkLst>
        </pc:spChg>
      </pc:sldChg>
      <pc:sldChg chg="modSp del">
        <pc:chgData name="Francesco Capozzi" userId="bb9bfac7-d1f3-4cef-8d19-8b493b9a2d2d" providerId="ADAL" clId="{8ADEBD72-C32B-4CC9-8D48-EF399A215BC5}" dt="2022-01-13T20:42:20.902" v="1976" actId="14100"/>
        <pc:sldMkLst>
          <pc:docMk/>
          <pc:sldMk cId="3125895207" sldId="260"/>
        </pc:sldMkLst>
        <pc:spChg chg="mod">
          <ac:chgData name="Francesco Capozzi" userId="bb9bfac7-d1f3-4cef-8d19-8b493b9a2d2d" providerId="ADAL" clId="{8ADEBD72-C32B-4CC9-8D48-EF399A215BC5}" dt="2022-01-13T20:42:20.902" v="1976" actId="14100"/>
          <ac:spMkLst>
            <pc:docMk/>
            <pc:sldMk cId="3125895207" sldId="260"/>
            <ac:spMk id="52226" creationId="{14DFAE5E-4977-4200-A82E-00483E37A336}"/>
          </ac:spMkLst>
        </pc:spChg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3125895207" sldId="260"/>
        </pc:sldMkLst>
      </pc:sldChg>
      <pc:sldChg chg="modSp">
        <pc:chgData name="Francesco Capozzi" userId="bb9bfac7-d1f3-4cef-8d19-8b493b9a2d2d" providerId="ADAL" clId="{8ADEBD72-C32B-4CC9-8D48-EF399A215BC5}" dt="2022-01-13T20:19:34.975" v="1303" actId="339"/>
        <pc:sldMkLst>
          <pc:docMk/>
          <pc:sldMk cId="0" sldId="261"/>
        </pc:sldMkLst>
        <pc:spChg chg="mod">
          <ac:chgData name="Francesco Capozzi" userId="bb9bfac7-d1f3-4cef-8d19-8b493b9a2d2d" providerId="ADAL" clId="{8ADEBD72-C32B-4CC9-8D48-EF399A215BC5}" dt="2022-01-13T20:19:34.975" v="1303" actId="339"/>
          <ac:spMkLst>
            <pc:docMk/>
            <pc:sldMk cId="0" sldId="261"/>
            <ac:spMk id="6146" creationId="{5F90967D-0808-4DE8-BA84-B4DBE2833E97}"/>
          </ac:spMkLst>
        </pc:spChg>
      </pc:sldChg>
      <pc:sldChg chg="modSp mod ord">
        <pc:chgData name="Francesco Capozzi" userId="bb9bfac7-d1f3-4cef-8d19-8b493b9a2d2d" providerId="ADAL" clId="{8ADEBD72-C32B-4CC9-8D48-EF399A215BC5}" dt="2022-01-13T20:26:30.817" v="1490" actId="14100"/>
        <pc:sldMkLst>
          <pc:docMk/>
          <pc:sldMk cId="0" sldId="262"/>
        </pc:sldMkLst>
        <pc:spChg chg="mod">
          <ac:chgData name="Francesco Capozzi" userId="bb9bfac7-d1f3-4cef-8d19-8b493b9a2d2d" providerId="ADAL" clId="{8ADEBD72-C32B-4CC9-8D48-EF399A215BC5}" dt="2022-01-13T20:26:30.817" v="1490" actId="14100"/>
          <ac:spMkLst>
            <pc:docMk/>
            <pc:sldMk cId="0" sldId="262"/>
            <ac:spMk id="21506" creationId="{0242A52F-A914-411C-8148-3F90CA7DFDAA}"/>
          </ac:spMkLst>
        </pc:spChg>
        <pc:spChg chg="mod">
          <ac:chgData name="Francesco Capozzi" userId="bb9bfac7-d1f3-4cef-8d19-8b493b9a2d2d" providerId="ADAL" clId="{8ADEBD72-C32B-4CC9-8D48-EF399A215BC5}" dt="2022-01-13T20:23:15.211" v="1401" actId="14100"/>
          <ac:spMkLst>
            <pc:docMk/>
            <pc:sldMk cId="0" sldId="262"/>
            <ac:spMk id="21507" creationId="{A53D5DD2-CBD8-4E9A-81A8-F536A9BB449F}"/>
          </ac:spMkLst>
        </pc:spChg>
        <pc:spChg chg="mod">
          <ac:chgData name="Francesco Capozzi" userId="bb9bfac7-d1f3-4cef-8d19-8b493b9a2d2d" providerId="ADAL" clId="{8ADEBD72-C32B-4CC9-8D48-EF399A215BC5}" dt="2022-01-13T20:21:11.517" v="1355" actId="1035"/>
          <ac:spMkLst>
            <pc:docMk/>
            <pc:sldMk cId="0" sldId="262"/>
            <ac:spMk id="21508" creationId="{8865AC49-E58A-4AF3-9C20-1D4DCDC24659}"/>
          </ac:spMkLst>
        </pc:spChg>
      </pc:sldChg>
      <pc:sldChg chg="add">
        <pc:chgData name="Francesco Capozzi" userId="bb9bfac7-d1f3-4cef-8d19-8b493b9a2d2d" providerId="ADAL" clId="{8ADEBD72-C32B-4CC9-8D48-EF399A215BC5}" dt="2022-01-13T18:54:42.336" v="25"/>
        <pc:sldMkLst>
          <pc:docMk/>
          <pc:sldMk cId="302065117" sldId="263"/>
        </pc:sldMkLst>
      </pc:sldChg>
      <pc:sldChg chg="addSp modSp del mod">
        <pc:chgData name="Francesco Capozzi" userId="bb9bfac7-d1f3-4cef-8d19-8b493b9a2d2d" providerId="ADAL" clId="{8ADEBD72-C32B-4CC9-8D48-EF399A215BC5}" dt="2022-01-13T20:25:52.704" v="1486" actId="20577"/>
        <pc:sldMkLst>
          <pc:docMk/>
          <pc:sldMk cId="302065117" sldId="263"/>
        </pc:sldMkLst>
        <pc:spChg chg="add mod">
          <ac:chgData name="Francesco Capozzi" userId="bb9bfac7-d1f3-4cef-8d19-8b493b9a2d2d" providerId="ADAL" clId="{8ADEBD72-C32B-4CC9-8D48-EF399A215BC5}" dt="2022-01-13T20:25:52.704" v="1486" actId="20577"/>
          <ac:spMkLst>
            <pc:docMk/>
            <pc:sldMk cId="302065117" sldId="263"/>
            <ac:spMk id="3" creationId="{E7FF15C4-478E-48CC-B5C5-4B551399F716}"/>
          </ac:spMkLst>
        </pc:spChg>
      </pc:sldChg>
      <pc:sldChg chg="addSp modSp del mod">
        <pc:chgData name="Francesco Capozzi" userId="bb9bfac7-d1f3-4cef-8d19-8b493b9a2d2d" providerId="ADAL" clId="{8ADEBD72-C32B-4CC9-8D48-EF399A215BC5}" dt="2022-01-13T20:25:46.248" v="1482" actId="20577"/>
        <pc:sldMkLst>
          <pc:docMk/>
          <pc:sldMk cId="674457467" sldId="264"/>
        </pc:sldMkLst>
        <pc:spChg chg="add mod">
          <ac:chgData name="Francesco Capozzi" userId="bb9bfac7-d1f3-4cef-8d19-8b493b9a2d2d" providerId="ADAL" clId="{8ADEBD72-C32B-4CC9-8D48-EF399A215BC5}" dt="2022-01-13T20:25:46.248" v="1482" actId="20577"/>
          <ac:spMkLst>
            <pc:docMk/>
            <pc:sldMk cId="674457467" sldId="264"/>
            <ac:spMk id="3" creationId="{9DD87354-8A5B-4609-BEEE-0B5BD3BE0346}"/>
          </ac:spMkLst>
        </pc:spChg>
      </pc:sldChg>
      <pc:sldChg chg="add">
        <pc:chgData name="Francesco Capozzi" userId="bb9bfac7-d1f3-4cef-8d19-8b493b9a2d2d" providerId="ADAL" clId="{8ADEBD72-C32B-4CC9-8D48-EF399A215BC5}" dt="2022-01-13T18:54:42.336" v="25"/>
        <pc:sldMkLst>
          <pc:docMk/>
          <pc:sldMk cId="674457467" sldId="264"/>
        </pc:sldMkLst>
      </pc:sldChg>
      <pc:sldChg chg="add">
        <pc:chgData name="Francesco Capozzi" userId="bb9bfac7-d1f3-4cef-8d19-8b493b9a2d2d" providerId="ADAL" clId="{8ADEBD72-C32B-4CC9-8D48-EF399A215BC5}" dt="2022-01-13T18:57:36.957" v="40"/>
        <pc:sldMkLst>
          <pc:docMk/>
          <pc:sldMk cId="1573224849" sldId="266"/>
        </pc:sldMkLst>
      </pc:sldChg>
      <pc:sldChg chg="modSp del mod">
        <pc:chgData name="Francesco Capozzi" userId="bb9bfac7-d1f3-4cef-8d19-8b493b9a2d2d" providerId="ADAL" clId="{8ADEBD72-C32B-4CC9-8D48-EF399A215BC5}" dt="2022-01-13T20:29:20.224" v="1557" actId="20577"/>
        <pc:sldMkLst>
          <pc:docMk/>
          <pc:sldMk cId="1573224849" sldId="266"/>
        </pc:sldMkLst>
        <pc:spChg chg="mod">
          <ac:chgData name="Francesco Capozzi" userId="bb9bfac7-d1f3-4cef-8d19-8b493b9a2d2d" providerId="ADAL" clId="{8ADEBD72-C32B-4CC9-8D48-EF399A215BC5}" dt="2022-01-13T20:29:20.224" v="1557" actId="20577"/>
          <ac:spMkLst>
            <pc:docMk/>
            <pc:sldMk cId="1573224849" sldId="266"/>
            <ac:spMk id="44034" creationId="{F0B80116-290D-486C-AB30-3F47BF15B0CB}"/>
          </ac:spMkLst>
        </pc:spChg>
      </pc:sldChg>
      <pc:sldChg chg="add">
        <pc:chgData name="Francesco Capozzi" userId="bb9bfac7-d1f3-4cef-8d19-8b493b9a2d2d" providerId="ADAL" clId="{8ADEBD72-C32B-4CC9-8D48-EF399A215BC5}" dt="2022-01-13T18:56:51.755" v="37"/>
        <pc:sldMkLst>
          <pc:docMk/>
          <pc:sldMk cId="3068723498" sldId="267"/>
        </pc:sldMkLst>
      </pc:sldChg>
      <pc:sldChg chg="modSp del mod">
        <pc:chgData name="Francesco Capozzi" userId="bb9bfac7-d1f3-4cef-8d19-8b493b9a2d2d" providerId="ADAL" clId="{8ADEBD72-C32B-4CC9-8D48-EF399A215BC5}" dt="2022-01-13T20:29:39.801" v="1561" actId="14100"/>
        <pc:sldMkLst>
          <pc:docMk/>
          <pc:sldMk cId="3068723498" sldId="267"/>
        </pc:sldMkLst>
        <pc:spChg chg="mod">
          <ac:chgData name="Francesco Capozzi" userId="bb9bfac7-d1f3-4cef-8d19-8b493b9a2d2d" providerId="ADAL" clId="{8ADEBD72-C32B-4CC9-8D48-EF399A215BC5}" dt="2022-01-13T20:29:39.801" v="1561" actId="14100"/>
          <ac:spMkLst>
            <pc:docMk/>
            <pc:sldMk cId="3068723498" sldId="267"/>
            <ac:spMk id="45058" creationId="{97BCFB0A-0DEB-403A-B4D5-8484DCDB2F97}"/>
          </ac:spMkLst>
        </pc:spChg>
      </pc:sldChg>
      <pc:sldChg chg="add">
        <pc:chgData name="Francesco Capozzi" userId="bb9bfac7-d1f3-4cef-8d19-8b493b9a2d2d" providerId="ADAL" clId="{8ADEBD72-C32B-4CC9-8D48-EF399A215BC5}" dt="2022-01-13T18:56:51.755" v="37"/>
        <pc:sldMkLst>
          <pc:docMk/>
          <pc:sldMk cId="2386709036" sldId="268"/>
        </pc:sldMkLst>
      </pc:sldChg>
      <pc:sldChg chg="modSp del mod">
        <pc:chgData name="Francesco Capozzi" userId="bb9bfac7-d1f3-4cef-8d19-8b493b9a2d2d" providerId="ADAL" clId="{8ADEBD72-C32B-4CC9-8D48-EF399A215BC5}" dt="2022-01-13T20:30:22.017" v="1593" actId="1036"/>
        <pc:sldMkLst>
          <pc:docMk/>
          <pc:sldMk cId="2386709036" sldId="268"/>
        </pc:sldMkLst>
        <pc:spChg chg="mod">
          <ac:chgData name="Francesco Capozzi" userId="bb9bfac7-d1f3-4cef-8d19-8b493b9a2d2d" providerId="ADAL" clId="{8ADEBD72-C32B-4CC9-8D48-EF399A215BC5}" dt="2022-01-13T20:30:08.856" v="1590" actId="20577"/>
          <ac:spMkLst>
            <pc:docMk/>
            <pc:sldMk cId="2386709036" sldId="268"/>
            <ac:spMk id="46082" creationId="{BD9F1CDA-9DE0-4015-9E3F-A2392995C230}"/>
          </ac:spMkLst>
        </pc:spChg>
        <pc:spChg chg="mod">
          <ac:chgData name="Francesco Capozzi" userId="bb9bfac7-d1f3-4cef-8d19-8b493b9a2d2d" providerId="ADAL" clId="{8ADEBD72-C32B-4CC9-8D48-EF399A215BC5}" dt="2022-01-13T20:30:19.902" v="1591" actId="1036"/>
          <ac:spMkLst>
            <pc:docMk/>
            <pc:sldMk cId="2386709036" sldId="268"/>
            <ac:spMk id="46083" creationId="{006A4AAD-51C5-4000-B351-8C8CFE78B541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87" creationId="{3CD15946-3E86-4B4C-8402-875CD1A7594E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88" creationId="{0662DF37-6A6C-4692-B1B4-73043CBE7F80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89" creationId="{AC1AA932-83E0-4074-8B57-6FF969E88E76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0" creationId="{E1EF2136-A163-4821-B540-5A87A67F5BD2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1" creationId="{5E8B6D10-F37A-4323-B30E-275A92BA59E0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2" creationId="{9CCEA6B8-8C5B-4483-BE37-4A71B99A4595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3" creationId="{B0DB9048-1B55-4A91-B486-1CFBE67B1CC8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4" creationId="{1990E114-935F-4F7B-BEE3-E8DA24BFF8D6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6" creationId="{9EFDBB54-FFBA-40FA-AC63-2A06AC1EF4CF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7" creationId="{9110C440-947B-4076-849C-EDF580EF6F14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8" creationId="{39BDDD84-D1BE-4358-B788-97C2A1898CA4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099" creationId="{8A75CD09-3815-4AAB-8895-6644B6B02351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100" creationId="{DC1B0008-E29A-45DF-A20A-24DC3619FA5D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102" creationId="{F9DF1CC8-DDBD-4746-AA03-4ABF3369EA88}"/>
          </ac:spMkLst>
        </pc:spChg>
        <pc:spChg chg="mod">
          <ac:chgData name="Francesco Capozzi" userId="bb9bfac7-d1f3-4cef-8d19-8b493b9a2d2d" providerId="ADAL" clId="{8ADEBD72-C32B-4CC9-8D48-EF399A215BC5}" dt="2022-01-13T20:30:22.017" v="1593" actId="1036"/>
          <ac:spMkLst>
            <pc:docMk/>
            <pc:sldMk cId="2386709036" sldId="268"/>
            <ac:spMk id="46103" creationId="{D3135E89-55BB-433A-9B58-AF2FAFE59D1A}"/>
          </ac:spMkLst>
        </pc:spChg>
        <pc:grpChg chg="mod">
          <ac:chgData name="Francesco Capozzi" userId="bb9bfac7-d1f3-4cef-8d19-8b493b9a2d2d" providerId="ADAL" clId="{8ADEBD72-C32B-4CC9-8D48-EF399A215BC5}" dt="2022-01-13T20:30:22.017" v="1593" actId="1036"/>
          <ac:grpSpMkLst>
            <pc:docMk/>
            <pc:sldMk cId="2386709036" sldId="268"/>
            <ac:grpSpMk id="46084" creationId="{33A5DBC6-20F0-4397-AF8D-BE2B12FEC46B}"/>
          </ac:grpSpMkLst>
        </pc:grpChg>
        <pc:grpChg chg="mod">
          <ac:chgData name="Francesco Capozzi" userId="bb9bfac7-d1f3-4cef-8d19-8b493b9a2d2d" providerId="ADAL" clId="{8ADEBD72-C32B-4CC9-8D48-EF399A215BC5}" dt="2022-01-13T20:30:22.017" v="1593" actId="1036"/>
          <ac:grpSpMkLst>
            <pc:docMk/>
            <pc:sldMk cId="2386709036" sldId="268"/>
            <ac:grpSpMk id="46085" creationId="{A004380C-24F0-480F-99FE-9A59B4CB7B55}"/>
          </ac:grpSpMkLst>
        </pc:grpChg>
        <pc:picChg chg="mod">
          <ac:chgData name="Francesco Capozzi" userId="bb9bfac7-d1f3-4cef-8d19-8b493b9a2d2d" providerId="ADAL" clId="{8ADEBD72-C32B-4CC9-8D48-EF399A215BC5}" dt="2022-01-13T20:30:22.017" v="1593" actId="1036"/>
          <ac:picMkLst>
            <pc:docMk/>
            <pc:sldMk cId="2386709036" sldId="268"/>
            <ac:picMk id="46086" creationId="{7F76CF79-AF8A-48E1-B720-ADAAB5A40662}"/>
          </ac:picMkLst>
        </pc:picChg>
        <pc:picChg chg="mod">
          <ac:chgData name="Francesco Capozzi" userId="bb9bfac7-d1f3-4cef-8d19-8b493b9a2d2d" providerId="ADAL" clId="{8ADEBD72-C32B-4CC9-8D48-EF399A215BC5}" dt="2022-01-13T20:30:22.017" v="1593" actId="1036"/>
          <ac:picMkLst>
            <pc:docMk/>
            <pc:sldMk cId="2386709036" sldId="268"/>
            <ac:picMk id="46095" creationId="{30D08FE6-F727-4EA8-A1F5-53C666F3939F}"/>
          </ac:picMkLst>
        </pc:picChg>
        <pc:cxnChg chg="mod">
          <ac:chgData name="Francesco Capozzi" userId="bb9bfac7-d1f3-4cef-8d19-8b493b9a2d2d" providerId="ADAL" clId="{8ADEBD72-C32B-4CC9-8D48-EF399A215BC5}" dt="2022-01-13T20:30:22.017" v="1593" actId="1036"/>
          <ac:cxnSpMkLst>
            <pc:docMk/>
            <pc:sldMk cId="2386709036" sldId="268"/>
            <ac:cxnSpMk id="46101" creationId="{D96881B5-F058-44FE-86A0-923CDFC26DB6}"/>
          </ac:cxnSpMkLst>
        </pc:cxnChg>
      </pc:sldChg>
      <pc:sldChg chg="add">
        <pc:chgData name="Francesco Capozzi" userId="bb9bfac7-d1f3-4cef-8d19-8b493b9a2d2d" providerId="ADAL" clId="{8ADEBD72-C32B-4CC9-8D48-EF399A215BC5}" dt="2022-01-13T18:56:51.755" v="37"/>
        <pc:sldMkLst>
          <pc:docMk/>
          <pc:sldMk cId="1239351120" sldId="269"/>
        </pc:sldMkLst>
      </pc:sldChg>
      <pc:sldChg chg="addSp modSp del mod">
        <pc:chgData name="Francesco Capozzi" userId="bb9bfac7-d1f3-4cef-8d19-8b493b9a2d2d" providerId="ADAL" clId="{8ADEBD72-C32B-4CC9-8D48-EF399A215BC5}" dt="2022-01-13T20:32:18.661" v="1743" actId="1036"/>
        <pc:sldMkLst>
          <pc:docMk/>
          <pc:sldMk cId="1239351120" sldId="269"/>
        </pc:sldMkLst>
        <pc:spChg chg="add mod">
          <ac:chgData name="Francesco Capozzi" userId="bb9bfac7-d1f3-4cef-8d19-8b493b9a2d2d" providerId="ADAL" clId="{8ADEBD72-C32B-4CC9-8D48-EF399A215BC5}" dt="2022-01-13T20:32:06.801" v="1735" actId="404"/>
          <ac:spMkLst>
            <pc:docMk/>
            <pc:sldMk cId="1239351120" sldId="269"/>
            <ac:spMk id="62" creationId="{E55841A2-8B42-4A34-A066-A6D0E974E79E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13" creationId="{A593E03C-C056-4080-8C4A-A4DC6935FE2E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14" creationId="{689C7C72-E412-4783-BE0D-6F29C7CEE3A8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15" creationId="{E0588A9F-67D5-4927-ACC5-44AA65F8173C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16" creationId="{CE648809-8F52-4205-9D2B-F1D66FFFA56E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17" creationId="{8CF4CB1C-EEAC-4FE6-AB1E-BD26B17581D2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18" creationId="{EF3BE34E-647A-4F12-8851-49FF6EBC9D0F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19" creationId="{824E347D-A140-4018-A61D-381A85E9A2FB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20" creationId="{418CA464-9D3C-4BEF-9ECE-1E9515ED2963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21" creationId="{1DD20446-63B5-452C-8953-08E4FBFE68F4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22" creationId="{0D05A561-C757-4904-A3D2-2EEACC81487A}"/>
          </ac:spMkLst>
        </pc:spChg>
        <pc:spChg chg="mod">
          <ac:chgData name="Francesco Capozzi" userId="bb9bfac7-d1f3-4cef-8d19-8b493b9a2d2d" providerId="ADAL" clId="{8ADEBD72-C32B-4CC9-8D48-EF399A215BC5}" dt="2022-01-13T20:32:13.847" v="1740" actId="1036"/>
          <ac:spMkLst>
            <pc:docMk/>
            <pc:sldMk cId="1239351120" sldId="269"/>
            <ac:spMk id="47123" creationId="{3DD3600F-6087-4474-8983-29CD54AA25A8}"/>
          </ac:spMkLst>
        </pc:spChg>
        <pc:spChg chg="mod">
          <ac:chgData name="Francesco Capozzi" userId="bb9bfac7-d1f3-4cef-8d19-8b493b9a2d2d" providerId="ADAL" clId="{8ADEBD72-C32B-4CC9-8D48-EF399A215BC5}" dt="2022-01-13T20:30:42.804" v="1613" actId="1038"/>
          <ac:spMkLst>
            <pc:docMk/>
            <pc:sldMk cId="1239351120" sldId="269"/>
            <ac:spMk id="47126" creationId="{23819D32-04EF-4158-9903-C46AC717114D}"/>
          </ac:spMkLst>
        </pc:spChg>
        <pc:spChg chg="mod">
          <ac:chgData name="Francesco Capozzi" userId="bb9bfac7-d1f3-4cef-8d19-8b493b9a2d2d" providerId="ADAL" clId="{8ADEBD72-C32B-4CC9-8D48-EF399A215BC5}" dt="2022-01-13T20:30:42.804" v="1613" actId="1038"/>
          <ac:spMkLst>
            <pc:docMk/>
            <pc:sldMk cId="1239351120" sldId="269"/>
            <ac:spMk id="47127" creationId="{1CA3ABC8-9D8C-46B0-A501-6CDE0B15EC16}"/>
          </ac:spMkLst>
        </pc:spChg>
        <pc:spChg chg="mod">
          <ac:chgData name="Francesco Capozzi" userId="bb9bfac7-d1f3-4cef-8d19-8b493b9a2d2d" providerId="ADAL" clId="{8ADEBD72-C32B-4CC9-8D48-EF399A215BC5}" dt="2022-01-13T20:30:42.804" v="1613" actId="1038"/>
          <ac:spMkLst>
            <pc:docMk/>
            <pc:sldMk cId="1239351120" sldId="269"/>
            <ac:spMk id="47128" creationId="{E9A25096-0B41-4981-9B50-F77D692105C6}"/>
          </ac:spMkLst>
        </pc:spChg>
        <pc:spChg chg="mod">
          <ac:chgData name="Francesco Capozzi" userId="bb9bfac7-d1f3-4cef-8d19-8b493b9a2d2d" providerId="ADAL" clId="{8ADEBD72-C32B-4CC9-8D48-EF399A215BC5}" dt="2022-01-13T20:30:42.804" v="1613" actId="1038"/>
          <ac:spMkLst>
            <pc:docMk/>
            <pc:sldMk cId="1239351120" sldId="269"/>
            <ac:spMk id="47130" creationId="{41EBF9A7-86ED-437E-98F9-08B32ADBCA1D}"/>
          </ac:spMkLst>
        </pc:spChg>
        <pc:spChg chg="mod">
          <ac:chgData name="Francesco Capozzi" userId="bb9bfac7-d1f3-4cef-8d19-8b493b9a2d2d" providerId="ADAL" clId="{8ADEBD72-C32B-4CC9-8D48-EF399A215BC5}" dt="2022-01-13T20:30:42.804" v="1613" actId="1038"/>
          <ac:spMkLst>
            <pc:docMk/>
            <pc:sldMk cId="1239351120" sldId="269"/>
            <ac:spMk id="47131" creationId="{37D74E13-CDBE-4EFA-83FA-F9AAD615EA37}"/>
          </ac:spMkLst>
        </pc:spChg>
        <pc:spChg chg="mod">
          <ac:chgData name="Francesco Capozzi" userId="bb9bfac7-d1f3-4cef-8d19-8b493b9a2d2d" providerId="ADAL" clId="{8ADEBD72-C32B-4CC9-8D48-EF399A215BC5}" dt="2022-01-13T20:30:42.804" v="1613" actId="1038"/>
          <ac:spMkLst>
            <pc:docMk/>
            <pc:sldMk cId="1239351120" sldId="269"/>
            <ac:spMk id="47132" creationId="{F3FD3964-2287-427A-A74E-6F717E48B161}"/>
          </ac:spMkLst>
        </pc:spChg>
        <pc:spChg chg="mod">
          <ac:chgData name="Francesco Capozzi" userId="bb9bfac7-d1f3-4cef-8d19-8b493b9a2d2d" providerId="ADAL" clId="{8ADEBD72-C32B-4CC9-8D48-EF399A215BC5}" dt="2022-01-13T20:30:42.804" v="1613" actId="1038"/>
          <ac:spMkLst>
            <pc:docMk/>
            <pc:sldMk cId="1239351120" sldId="269"/>
            <ac:spMk id="47133" creationId="{2092514B-89E5-4447-822E-FB8EB756C0BF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34" creationId="{3B1322D2-C0D6-4641-BBE4-48DE964F8ACF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37" creationId="{6F4FC849-8AE3-49AD-8490-8F14A407F473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38" creationId="{E1FD4A15-AC77-4327-A651-377B525340F5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39" creationId="{31093D03-40C3-41D0-BFB4-0CC3FD0E18CD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40" creationId="{F64E8FE6-35FD-49BC-8D20-9D70578BF323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41" creationId="{9EE5912D-E2BE-4E61-8734-8B77A2E6B4EE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42" creationId="{E4A403CA-2539-4EF9-A669-10A6424247BE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43" creationId="{42EEFE65-ACE4-44B4-88E4-044EDECEB714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44" creationId="{81AE67E4-2D88-408F-96AA-BB0EB7293DD7}"/>
          </ac:spMkLst>
        </pc:spChg>
        <pc:spChg chg="mod">
          <ac:chgData name="Francesco Capozzi" userId="bb9bfac7-d1f3-4cef-8d19-8b493b9a2d2d" providerId="ADAL" clId="{8ADEBD72-C32B-4CC9-8D48-EF399A215BC5}" dt="2022-01-13T20:31:13.483" v="1657" actId="1036"/>
          <ac:spMkLst>
            <pc:docMk/>
            <pc:sldMk cId="1239351120" sldId="269"/>
            <ac:spMk id="47145" creationId="{20A578C1-8F72-43D7-B39A-80482163CC45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46" creationId="{5905F20A-E452-4BDA-94A0-50897AF86704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49" creationId="{7BC15E69-B6BE-480A-83F3-A94C401B5349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50" creationId="{36F3A068-D74F-4F08-83F2-954830D11309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52" creationId="{77B533D9-13D1-4960-82FA-5C5A90CCA92E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53" creationId="{E4AC90A1-364D-4866-8377-EF38561CBC4D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54" creationId="{49A8DF76-F8F7-4511-82BD-6EF19B9FC31C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55" creationId="{1FA11036-B7D9-413B-87E6-A12DB5DBF12A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56" creationId="{72A5F6BE-22DC-4E61-98C1-EB228C662770}"/>
          </ac:spMkLst>
        </pc:spChg>
        <pc:spChg chg="mod">
          <ac:chgData name="Francesco Capozzi" userId="bb9bfac7-d1f3-4cef-8d19-8b493b9a2d2d" providerId="ADAL" clId="{8ADEBD72-C32B-4CC9-8D48-EF399A215BC5}" dt="2022-01-13T20:32:18.661" v="1743" actId="1036"/>
          <ac:spMkLst>
            <pc:docMk/>
            <pc:sldMk cId="1239351120" sldId="269"/>
            <ac:spMk id="47157" creationId="{BD4EFFBB-68AA-4BCE-981F-3644F5C6B2F4}"/>
          </ac:spMkLst>
        </pc:spChg>
        <pc:spChg chg="mod">
          <ac:chgData name="Francesco Capozzi" userId="bb9bfac7-d1f3-4cef-8d19-8b493b9a2d2d" providerId="ADAL" clId="{8ADEBD72-C32B-4CC9-8D48-EF399A215BC5}" dt="2022-01-13T20:31:09.864" v="1656" actId="1036"/>
          <ac:spMkLst>
            <pc:docMk/>
            <pc:sldMk cId="1239351120" sldId="269"/>
            <ac:spMk id="47160" creationId="{13072A7F-E2AC-4659-9918-0324F7C04880}"/>
          </ac:spMkLst>
        </pc:spChg>
        <pc:spChg chg="mod">
          <ac:chgData name="Francesco Capozzi" userId="bb9bfac7-d1f3-4cef-8d19-8b493b9a2d2d" providerId="ADAL" clId="{8ADEBD72-C32B-4CC9-8D48-EF399A215BC5}" dt="2022-01-13T20:31:09.864" v="1656" actId="1036"/>
          <ac:spMkLst>
            <pc:docMk/>
            <pc:sldMk cId="1239351120" sldId="269"/>
            <ac:spMk id="47161" creationId="{B5E69D08-A06D-4DE2-9E62-6672C352ABFB}"/>
          </ac:spMkLst>
        </pc:spChg>
        <pc:spChg chg="mod">
          <ac:chgData name="Francesco Capozzi" userId="bb9bfac7-d1f3-4cef-8d19-8b493b9a2d2d" providerId="ADAL" clId="{8ADEBD72-C32B-4CC9-8D48-EF399A215BC5}" dt="2022-01-13T20:31:09.864" v="1656" actId="1036"/>
          <ac:spMkLst>
            <pc:docMk/>
            <pc:sldMk cId="1239351120" sldId="269"/>
            <ac:spMk id="47162" creationId="{D08F60FD-77A9-47C4-A38D-A6BF0DF0E5DD}"/>
          </ac:spMkLst>
        </pc:spChg>
        <pc:spChg chg="mod">
          <ac:chgData name="Francesco Capozzi" userId="bb9bfac7-d1f3-4cef-8d19-8b493b9a2d2d" providerId="ADAL" clId="{8ADEBD72-C32B-4CC9-8D48-EF399A215BC5}" dt="2022-01-13T20:31:09.864" v="1656" actId="1036"/>
          <ac:spMkLst>
            <pc:docMk/>
            <pc:sldMk cId="1239351120" sldId="269"/>
            <ac:spMk id="47163" creationId="{F15B2718-E4EB-4169-AC01-B8738A591429}"/>
          </ac:spMkLst>
        </pc:spChg>
        <pc:spChg chg="mod">
          <ac:chgData name="Francesco Capozzi" userId="bb9bfac7-d1f3-4cef-8d19-8b493b9a2d2d" providerId="ADAL" clId="{8ADEBD72-C32B-4CC9-8D48-EF399A215BC5}" dt="2022-01-13T20:31:09.864" v="1656" actId="1036"/>
          <ac:spMkLst>
            <pc:docMk/>
            <pc:sldMk cId="1239351120" sldId="269"/>
            <ac:spMk id="47164" creationId="{E8236F18-4310-434A-821B-6A3DCA96C288}"/>
          </ac:spMkLst>
        </pc:spChg>
        <pc:spChg chg="mod">
          <ac:chgData name="Francesco Capozzi" userId="bb9bfac7-d1f3-4cef-8d19-8b493b9a2d2d" providerId="ADAL" clId="{8ADEBD72-C32B-4CC9-8D48-EF399A215BC5}" dt="2022-01-13T20:31:09.864" v="1656" actId="1036"/>
          <ac:spMkLst>
            <pc:docMk/>
            <pc:sldMk cId="1239351120" sldId="269"/>
            <ac:spMk id="47165" creationId="{6F0CC5FE-0071-4DA0-B646-4DCBA4DA19C5}"/>
          </ac:spMkLst>
        </pc:spChg>
        <pc:grpChg chg="mod">
          <ac:chgData name="Francesco Capozzi" userId="bb9bfac7-d1f3-4cef-8d19-8b493b9a2d2d" providerId="ADAL" clId="{8ADEBD72-C32B-4CC9-8D48-EF399A215BC5}" dt="2022-01-13T20:31:09.864" v="1656" actId="1036"/>
          <ac:grpSpMkLst>
            <pc:docMk/>
            <pc:sldMk cId="1239351120" sldId="269"/>
            <ac:grpSpMk id="47106" creationId="{2796875F-E413-44F1-BBE0-5288432C30FD}"/>
          </ac:grpSpMkLst>
        </pc:grpChg>
        <pc:grpChg chg="mod">
          <ac:chgData name="Francesco Capozzi" userId="bb9bfac7-d1f3-4cef-8d19-8b493b9a2d2d" providerId="ADAL" clId="{8ADEBD72-C32B-4CC9-8D48-EF399A215BC5}" dt="2022-01-13T20:32:18.661" v="1743" actId="1036"/>
          <ac:grpSpMkLst>
            <pc:docMk/>
            <pc:sldMk cId="1239351120" sldId="269"/>
            <ac:grpSpMk id="47107" creationId="{4C5FAF79-EFA9-43BA-9CD5-905D4E39F5B0}"/>
          </ac:grpSpMkLst>
        </pc:grpChg>
        <pc:grpChg chg="mod">
          <ac:chgData name="Francesco Capozzi" userId="bb9bfac7-d1f3-4cef-8d19-8b493b9a2d2d" providerId="ADAL" clId="{8ADEBD72-C32B-4CC9-8D48-EF399A215BC5}" dt="2022-01-13T20:31:13.483" v="1657" actId="1036"/>
          <ac:grpSpMkLst>
            <pc:docMk/>
            <pc:sldMk cId="1239351120" sldId="269"/>
            <ac:grpSpMk id="47108" creationId="{2F0B9386-B775-4CC3-A7BC-178BC6E89EDD}"/>
          </ac:grpSpMkLst>
        </pc:grpChg>
        <pc:grpChg chg="mod">
          <ac:chgData name="Francesco Capozzi" userId="bb9bfac7-d1f3-4cef-8d19-8b493b9a2d2d" providerId="ADAL" clId="{8ADEBD72-C32B-4CC9-8D48-EF399A215BC5}" dt="2022-01-13T20:30:42.804" v="1613" actId="1038"/>
          <ac:grpSpMkLst>
            <pc:docMk/>
            <pc:sldMk cId="1239351120" sldId="269"/>
            <ac:grpSpMk id="47109" creationId="{792DE191-CE1B-4B72-8369-9BEE2382A9F8}"/>
          </ac:grpSpMkLst>
        </pc:grpChg>
        <pc:grpChg chg="mod">
          <ac:chgData name="Francesco Capozzi" userId="bb9bfac7-d1f3-4cef-8d19-8b493b9a2d2d" providerId="ADAL" clId="{8ADEBD72-C32B-4CC9-8D48-EF399A215BC5}" dt="2022-01-13T20:32:13.847" v="1740" actId="1036"/>
          <ac:grpSpMkLst>
            <pc:docMk/>
            <pc:sldMk cId="1239351120" sldId="269"/>
            <ac:grpSpMk id="47110" creationId="{36F2C2CC-C065-4A81-962D-62887C782D5F}"/>
          </ac:grpSpMkLst>
        </pc:grpChg>
        <pc:cxnChg chg="mod">
          <ac:chgData name="Francesco Capozzi" userId="bb9bfac7-d1f3-4cef-8d19-8b493b9a2d2d" providerId="ADAL" clId="{8ADEBD72-C32B-4CC9-8D48-EF399A215BC5}" dt="2022-01-13T20:32:13.847" v="1740" actId="1036"/>
          <ac:cxnSpMkLst>
            <pc:docMk/>
            <pc:sldMk cId="1239351120" sldId="269"/>
            <ac:cxnSpMk id="47111" creationId="{BBC25490-B6AE-471A-9488-E95DBAF0797B}"/>
          </ac:cxnSpMkLst>
        </pc:cxnChg>
        <pc:cxnChg chg="mod">
          <ac:chgData name="Francesco Capozzi" userId="bb9bfac7-d1f3-4cef-8d19-8b493b9a2d2d" providerId="ADAL" clId="{8ADEBD72-C32B-4CC9-8D48-EF399A215BC5}" dt="2022-01-13T20:32:13.847" v="1740" actId="1036"/>
          <ac:cxnSpMkLst>
            <pc:docMk/>
            <pc:sldMk cId="1239351120" sldId="269"/>
            <ac:cxnSpMk id="47112" creationId="{057D985E-F318-4936-9048-2D0F1F54727D}"/>
          </ac:cxnSpMkLst>
        </pc:cxnChg>
        <pc:cxnChg chg="mod">
          <ac:chgData name="Francesco Capozzi" userId="bb9bfac7-d1f3-4cef-8d19-8b493b9a2d2d" providerId="ADAL" clId="{8ADEBD72-C32B-4CC9-8D48-EF399A215BC5}" dt="2022-01-13T20:30:42.804" v="1613" actId="1038"/>
          <ac:cxnSpMkLst>
            <pc:docMk/>
            <pc:sldMk cId="1239351120" sldId="269"/>
            <ac:cxnSpMk id="47124" creationId="{8F48432A-EFF5-4E6A-A20C-40EFCB365420}"/>
          </ac:cxnSpMkLst>
        </pc:cxnChg>
        <pc:cxnChg chg="mod">
          <ac:chgData name="Francesco Capozzi" userId="bb9bfac7-d1f3-4cef-8d19-8b493b9a2d2d" providerId="ADAL" clId="{8ADEBD72-C32B-4CC9-8D48-EF399A215BC5}" dt="2022-01-13T20:30:42.804" v="1613" actId="1038"/>
          <ac:cxnSpMkLst>
            <pc:docMk/>
            <pc:sldMk cId="1239351120" sldId="269"/>
            <ac:cxnSpMk id="47125" creationId="{B7953755-4307-4B2D-8720-940EA92E8802}"/>
          </ac:cxnSpMkLst>
        </pc:cxnChg>
        <pc:cxnChg chg="mod">
          <ac:chgData name="Francesco Capozzi" userId="bb9bfac7-d1f3-4cef-8d19-8b493b9a2d2d" providerId="ADAL" clId="{8ADEBD72-C32B-4CC9-8D48-EF399A215BC5}" dt="2022-01-13T20:30:42.804" v="1613" actId="1038"/>
          <ac:cxnSpMkLst>
            <pc:docMk/>
            <pc:sldMk cId="1239351120" sldId="269"/>
            <ac:cxnSpMk id="47129" creationId="{A51F63AA-56E0-4579-A765-70311140728D}"/>
          </ac:cxnSpMkLst>
        </pc:cxnChg>
        <pc:cxnChg chg="mod">
          <ac:chgData name="Francesco Capozzi" userId="bb9bfac7-d1f3-4cef-8d19-8b493b9a2d2d" providerId="ADAL" clId="{8ADEBD72-C32B-4CC9-8D48-EF399A215BC5}" dt="2022-01-13T20:31:13.483" v="1657" actId="1036"/>
          <ac:cxnSpMkLst>
            <pc:docMk/>
            <pc:sldMk cId="1239351120" sldId="269"/>
            <ac:cxnSpMk id="47135" creationId="{569682B0-CADB-4D8B-AF88-0DC2703430FC}"/>
          </ac:cxnSpMkLst>
        </pc:cxnChg>
        <pc:cxnChg chg="mod">
          <ac:chgData name="Francesco Capozzi" userId="bb9bfac7-d1f3-4cef-8d19-8b493b9a2d2d" providerId="ADAL" clId="{8ADEBD72-C32B-4CC9-8D48-EF399A215BC5}" dt="2022-01-13T20:31:13.483" v="1657" actId="1036"/>
          <ac:cxnSpMkLst>
            <pc:docMk/>
            <pc:sldMk cId="1239351120" sldId="269"/>
            <ac:cxnSpMk id="47136" creationId="{C392D41B-C82A-48E0-A5E0-DDE7CFEC5000}"/>
          </ac:cxnSpMkLst>
        </pc:cxnChg>
        <pc:cxnChg chg="mod">
          <ac:chgData name="Francesco Capozzi" userId="bb9bfac7-d1f3-4cef-8d19-8b493b9a2d2d" providerId="ADAL" clId="{8ADEBD72-C32B-4CC9-8D48-EF399A215BC5}" dt="2022-01-13T20:32:18.661" v="1743" actId="1036"/>
          <ac:cxnSpMkLst>
            <pc:docMk/>
            <pc:sldMk cId="1239351120" sldId="269"/>
            <ac:cxnSpMk id="47147" creationId="{458780F5-75EB-4E39-ACC6-52B55CDC2633}"/>
          </ac:cxnSpMkLst>
        </pc:cxnChg>
        <pc:cxnChg chg="mod">
          <ac:chgData name="Francesco Capozzi" userId="bb9bfac7-d1f3-4cef-8d19-8b493b9a2d2d" providerId="ADAL" clId="{8ADEBD72-C32B-4CC9-8D48-EF399A215BC5}" dt="2022-01-13T20:32:18.661" v="1743" actId="1036"/>
          <ac:cxnSpMkLst>
            <pc:docMk/>
            <pc:sldMk cId="1239351120" sldId="269"/>
            <ac:cxnSpMk id="47148" creationId="{0F8E57EA-1D23-4723-80B6-C323A6F8651C}"/>
          </ac:cxnSpMkLst>
        </pc:cxnChg>
        <pc:cxnChg chg="mod">
          <ac:chgData name="Francesco Capozzi" userId="bb9bfac7-d1f3-4cef-8d19-8b493b9a2d2d" providerId="ADAL" clId="{8ADEBD72-C32B-4CC9-8D48-EF399A215BC5}" dt="2022-01-13T20:32:18.661" v="1743" actId="1036"/>
          <ac:cxnSpMkLst>
            <pc:docMk/>
            <pc:sldMk cId="1239351120" sldId="269"/>
            <ac:cxnSpMk id="47151" creationId="{5C7C273A-8256-4FCF-A53D-2AD04A67AC28}"/>
          </ac:cxnSpMkLst>
        </pc:cxnChg>
        <pc:cxnChg chg="mod">
          <ac:chgData name="Francesco Capozzi" userId="bb9bfac7-d1f3-4cef-8d19-8b493b9a2d2d" providerId="ADAL" clId="{8ADEBD72-C32B-4CC9-8D48-EF399A215BC5}" dt="2022-01-13T20:31:09.864" v="1656" actId="1036"/>
          <ac:cxnSpMkLst>
            <pc:docMk/>
            <pc:sldMk cId="1239351120" sldId="269"/>
            <ac:cxnSpMk id="47158" creationId="{4F3E28BA-E380-44DF-8B81-D95885EC3972}"/>
          </ac:cxnSpMkLst>
        </pc:cxnChg>
        <pc:cxnChg chg="mod">
          <ac:chgData name="Francesco Capozzi" userId="bb9bfac7-d1f3-4cef-8d19-8b493b9a2d2d" providerId="ADAL" clId="{8ADEBD72-C32B-4CC9-8D48-EF399A215BC5}" dt="2022-01-13T20:31:09.864" v="1656" actId="1036"/>
          <ac:cxnSpMkLst>
            <pc:docMk/>
            <pc:sldMk cId="1239351120" sldId="269"/>
            <ac:cxnSpMk id="47159" creationId="{312835D8-71B4-4E91-B377-80F94A3C239F}"/>
          </ac:cxnSpMkLst>
        </pc:cxnChg>
      </pc:sldChg>
      <pc:sldChg chg="modSp del">
        <pc:chgData name="Francesco Capozzi" userId="bb9bfac7-d1f3-4cef-8d19-8b493b9a2d2d" providerId="ADAL" clId="{8ADEBD72-C32B-4CC9-8D48-EF399A215BC5}" dt="2022-01-13T20:41:55.298" v="1968" actId="403"/>
        <pc:sldMkLst>
          <pc:docMk/>
          <pc:sldMk cId="3069956692" sldId="270"/>
        </pc:sldMkLst>
        <pc:spChg chg="mod">
          <ac:chgData name="Francesco Capozzi" userId="bb9bfac7-d1f3-4cef-8d19-8b493b9a2d2d" providerId="ADAL" clId="{8ADEBD72-C32B-4CC9-8D48-EF399A215BC5}" dt="2022-01-13T20:41:55.298" v="1968" actId="403"/>
          <ac:spMkLst>
            <pc:docMk/>
            <pc:sldMk cId="3069956692" sldId="270"/>
            <ac:spMk id="50182" creationId="{CF7F9443-F778-4DD5-A509-9F7E197AF02C}"/>
          </ac:spMkLst>
        </pc:spChg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3069956692" sldId="270"/>
        </pc:sldMkLst>
      </pc:sldChg>
      <pc:sldChg chg="add">
        <pc:chgData name="Francesco Capozzi" userId="bb9bfac7-d1f3-4cef-8d19-8b493b9a2d2d" providerId="ADAL" clId="{8ADEBD72-C32B-4CC9-8D48-EF399A215BC5}" dt="2022-01-13T18:59:35.266" v="44"/>
        <pc:sldMkLst>
          <pc:docMk/>
          <pc:sldMk cId="510339630" sldId="271"/>
        </pc:sldMkLst>
      </pc:sldChg>
      <pc:sldChg chg="modSp del">
        <pc:chgData name="Francesco Capozzi" userId="bb9bfac7-d1f3-4cef-8d19-8b493b9a2d2d" providerId="ADAL" clId="{8ADEBD72-C32B-4CC9-8D48-EF399A215BC5}" dt="2022-01-13T20:48:51.600" v="2061" actId="1036"/>
        <pc:sldMkLst>
          <pc:docMk/>
          <pc:sldMk cId="510339630" sldId="271"/>
        </pc:sldMkLst>
        <pc:spChg chg="mod">
          <ac:chgData name="Francesco Capozzi" userId="bb9bfac7-d1f3-4cef-8d19-8b493b9a2d2d" providerId="ADAL" clId="{8ADEBD72-C32B-4CC9-8D48-EF399A215BC5}" dt="2022-01-13T20:48:51.600" v="2061" actId="1036"/>
          <ac:spMkLst>
            <pc:docMk/>
            <pc:sldMk cId="510339630" sldId="271"/>
            <ac:spMk id="82955" creationId="{558FB868-0236-4C2B-AC40-BCED51616E30}"/>
          </ac:spMkLst>
        </pc:spChg>
      </pc:sldChg>
      <pc:sldChg chg="modSp del">
        <pc:chgData name="Francesco Capozzi" userId="bb9bfac7-d1f3-4cef-8d19-8b493b9a2d2d" providerId="ADAL" clId="{8ADEBD72-C32B-4CC9-8D48-EF399A215BC5}" dt="2022-01-13T20:42:50.601" v="1985" actId="1035"/>
        <pc:sldMkLst>
          <pc:docMk/>
          <pc:sldMk cId="729837778" sldId="273"/>
        </pc:sldMkLst>
        <pc:spChg chg="mod">
          <ac:chgData name="Francesco Capozzi" userId="bb9bfac7-d1f3-4cef-8d19-8b493b9a2d2d" providerId="ADAL" clId="{8ADEBD72-C32B-4CC9-8D48-EF399A215BC5}" dt="2022-01-13T20:42:50.601" v="1985" actId="1035"/>
          <ac:spMkLst>
            <pc:docMk/>
            <pc:sldMk cId="729837778" sldId="273"/>
            <ac:spMk id="55298" creationId="{26266036-7736-4F3A-983C-87AA9DD3EAFB}"/>
          </ac:spMkLst>
        </pc:spChg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729837778" sldId="273"/>
        </pc:sldMkLst>
      </pc:sldChg>
      <pc:sldChg chg="modSp del mod">
        <pc:chgData name="Francesco Capozzi" userId="bb9bfac7-d1f3-4cef-8d19-8b493b9a2d2d" providerId="ADAL" clId="{8ADEBD72-C32B-4CC9-8D48-EF399A215BC5}" dt="2022-01-13T21:05:22.072" v="2544" actId="20577"/>
        <pc:sldMkLst>
          <pc:docMk/>
          <pc:sldMk cId="1263742826" sldId="276"/>
        </pc:sldMkLst>
        <pc:spChg chg="mod">
          <ac:chgData name="Francesco Capozzi" userId="bb9bfac7-d1f3-4cef-8d19-8b493b9a2d2d" providerId="ADAL" clId="{8ADEBD72-C32B-4CC9-8D48-EF399A215BC5}" dt="2022-01-13T21:05:22.072" v="2544" actId="20577"/>
          <ac:spMkLst>
            <pc:docMk/>
            <pc:sldMk cId="1263742826" sldId="276"/>
            <ac:spMk id="54274" creationId="{51F606B3-339B-4D45-BD72-AD4403CDDE1D}"/>
          </ac:spMkLst>
        </pc:spChg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1263742826" sldId="276"/>
        </pc:sldMkLst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1389125088" sldId="277"/>
        </pc:sldMkLst>
      </pc:sldChg>
      <pc:sldChg chg="modSp del">
        <pc:chgData name="Francesco Capozzi" userId="bb9bfac7-d1f3-4cef-8d19-8b493b9a2d2d" providerId="ADAL" clId="{8ADEBD72-C32B-4CC9-8D48-EF399A215BC5}" dt="2022-01-13T20:42:59.261" v="1988" actId="14100"/>
        <pc:sldMkLst>
          <pc:docMk/>
          <pc:sldMk cId="1389125088" sldId="277"/>
        </pc:sldMkLst>
        <pc:spChg chg="mod">
          <ac:chgData name="Francesco Capozzi" userId="bb9bfac7-d1f3-4cef-8d19-8b493b9a2d2d" providerId="ADAL" clId="{8ADEBD72-C32B-4CC9-8D48-EF399A215BC5}" dt="2022-01-13T20:42:59.261" v="1988" actId="14100"/>
          <ac:spMkLst>
            <pc:docMk/>
            <pc:sldMk cId="1389125088" sldId="277"/>
            <ac:spMk id="56322" creationId="{30C58DDE-A2F7-44F3-A905-FDF620A56652}"/>
          </ac:spMkLst>
        </pc:spChg>
      </pc:sldChg>
      <pc:sldChg chg="modSp mod setBg">
        <pc:chgData name="Francesco Capozzi" userId="bb9bfac7-d1f3-4cef-8d19-8b493b9a2d2d" providerId="ADAL" clId="{8ADEBD72-C32B-4CC9-8D48-EF399A215BC5}" dt="2022-01-13T20:44:40.070" v="2008" actId="947"/>
        <pc:sldMkLst>
          <pc:docMk/>
          <pc:sldMk cId="0" sldId="279"/>
        </pc:sldMkLst>
        <pc:spChg chg="mod">
          <ac:chgData name="Francesco Capozzi" userId="bb9bfac7-d1f3-4cef-8d19-8b493b9a2d2d" providerId="ADAL" clId="{8ADEBD72-C32B-4CC9-8D48-EF399A215BC5}" dt="2022-01-13T20:44:40.070" v="2008" actId="947"/>
          <ac:spMkLst>
            <pc:docMk/>
            <pc:sldMk cId="0" sldId="279"/>
            <ac:spMk id="62466" creationId="{A4EEB305-BA4F-4F7B-A42A-3B3C539021EA}"/>
          </ac:spMkLst>
        </pc:spChg>
      </pc:sldChg>
      <pc:sldChg chg="modSp setBg">
        <pc:chgData name="Francesco Capozzi" userId="bb9bfac7-d1f3-4cef-8d19-8b493b9a2d2d" providerId="ADAL" clId="{8ADEBD72-C32B-4CC9-8D48-EF399A215BC5}" dt="2022-01-13T20:45:09.248" v="2011" actId="14100"/>
        <pc:sldMkLst>
          <pc:docMk/>
          <pc:sldMk cId="0" sldId="281"/>
        </pc:sldMkLst>
        <pc:spChg chg="mod">
          <ac:chgData name="Francesco Capozzi" userId="bb9bfac7-d1f3-4cef-8d19-8b493b9a2d2d" providerId="ADAL" clId="{8ADEBD72-C32B-4CC9-8D48-EF399A215BC5}" dt="2022-01-13T20:45:09.248" v="2011" actId="14100"/>
          <ac:spMkLst>
            <pc:docMk/>
            <pc:sldMk cId="0" sldId="281"/>
            <ac:spMk id="63490" creationId="{E6E21E62-DA0B-42CE-8DD1-AFC69FA89F2D}"/>
          </ac:spMkLst>
        </pc:spChg>
      </pc:sldChg>
      <pc:sldChg chg="modSp">
        <pc:chgData name="Francesco Capozzi" userId="bb9bfac7-d1f3-4cef-8d19-8b493b9a2d2d" providerId="ADAL" clId="{8ADEBD72-C32B-4CC9-8D48-EF399A215BC5}" dt="2022-01-13T20:48:02.611" v="2043" actId="14100"/>
        <pc:sldMkLst>
          <pc:docMk/>
          <pc:sldMk cId="0" sldId="282"/>
        </pc:sldMkLst>
        <pc:spChg chg="mod">
          <ac:chgData name="Francesco Capozzi" userId="bb9bfac7-d1f3-4cef-8d19-8b493b9a2d2d" providerId="ADAL" clId="{8ADEBD72-C32B-4CC9-8D48-EF399A215BC5}" dt="2022-01-13T20:48:02.611" v="2043" actId="14100"/>
          <ac:spMkLst>
            <pc:docMk/>
            <pc:sldMk cId="0" sldId="282"/>
            <ac:spMk id="70658" creationId="{AA45E6FD-57C0-432C-942D-A6A5560EDC03}"/>
          </ac:spMkLst>
        </pc:spChg>
      </pc:sldChg>
      <pc:sldChg chg="modSp">
        <pc:chgData name="Francesco Capozzi" userId="bb9bfac7-d1f3-4cef-8d19-8b493b9a2d2d" providerId="ADAL" clId="{8ADEBD72-C32B-4CC9-8D48-EF399A215BC5}" dt="2022-01-13T20:48:14.440" v="2046" actId="14100"/>
        <pc:sldMkLst>
          <pc:docMk/>
          <pc:sldMk cId="0" sldId="283"/>
        </pc:sldMkLst>
        <pc:spChg chg="mod">
          <ac:chgData name="Francesco Capozzi" userId="bb9bfac7-d1f3-4cef-8d19-8b493b9a2d2d" providerId="ADAL" clId="{8ADEBD72-C32B-4CC9-8D48-EF399A215BC5}" dt="2022-01-13T20:48:14.440" v="2046" actId="14100"/>
          <ac:spMkLst>
            <pc:docMk/>
            <pc:sldMk cId="0" sldId="283"/>
            <ac:spMk id="71682" creationId="{02B354F6-5EB0-4BBB-AE04-DDE49114EF65}"/>
          </ac:spMkLst>
        </pc:spChg>
      </pc:sldChg>
      <pc:sldChg chg="modSp">
        <pc:chgData name="Francesco Capozzi" userId="bb9bfac7-d1f3-4cef-8d19-8b493b9a2d2d" providerId="ADAL" clId="{8ADEBD72-C32B-4CC9-8D48-EF399A215BC5}" dt="2022-01-13T20:48:25.901" v="2051" actId="403"/>
        <pc:sldMkLst>
          <pc:docMk/>
          <pc:sldMk cId="0" sldId="284"/>
        </pc:sldMkLst>
        <pc:spChg chg="mod">
          <ac:chgData name="Francesco Capozzi" userId="bb9bfac7-d1f3-4cef-8d19-8b493b9a2d2d" providerId="ADAL" clId="{8ADEBD72-C32B-4CC9-8D48-EF399A215BC5}" dt="2022-01-13T20:48:25.901" v="2051" actId="403"/>
          <ac:spMkLst>
            <pc:docMk/>
            <pc:sldMk cId="0" sldId="284"/>
            <ac:spMk id="72706" creationId="{3CEFC810-5505-4944-9502-F8C7DFB95893}"/>
          </ac:spMkLst>
        </pc:spChg>
      </pc:sldChg>
      <pc:sldChg chg="modSp">
        <pc:chgData name="Francesco Capozzi" userId="bb9bfac7-d1f3-4cef-8d19-8b493b9a2d2d" providerId="ADAL" clId="{8ADEBD72-C32B-4CC9-8D48-EF399A215BC5}" dt="2022-01-13T20:49:58.887" v="2071" actId="1035"/>
        <pc:sldMkLst>
          <pc:docMk/>
          <pc:sldMk cId="0" sldId="287"/>
        </pc:sldMkLst>
        <pc:spChg chg="mod">
          <ac:chgData name="Francesco Capozzi" userId="bb9bfac7-d1f3-4cef-8d19-8b493b9a2d2d" providerId="ADAL" clId="{8ADEBD72-C32B-4CC9-8D48-EF399A215BC5}" dt="2022-01-13T20:49:55.734" v="2069" actId="14100"/>
          <ac:spMkLst>
            <pc:docMk/>
            <pc:sldMk cId="0" sldId="287"/>
            <ac:spMk id="73730" creationId="{F1563FCC-5AEC-4561-B800-2151BE854975}"/>
          </ac:spMkLst>
        </pc:spChg>
        <pc:spChg chg="mod">
          <ac:chgData name="Francesco Capozzi" userId="bb9bfac7-d1f3-4cef-8d19-8b493b9a2d2d" providerId="ADAL" clId="{8ADEBD72-C32B-4CC9-8D48-EF399A215BC5}" dt="2022-01-13T20:49:58.887" v="2071" actId="1035"/>
          <ac:spMkLst>
            <pc:docMk/>
            <pc:sldMk cId="0" sldId="287"/>
            <ac:spMk id="73732" creationId="{5B48A7F0-19C0-4BB8-A679-8F8D131B7D7D}"/>
          </ac:spMkLst>
        </pc:spChg>
      </pc:sldChg>
      <pc:sldChg chg="del">
        <pc:chgData name="Francesco Capozzi" userId="bb9bfac7-d1f3-4cef-8d19-8b493b9a2d2d" providerId="ADAL" clId="{8ADEBD72-C32B-4CC9-8D48-EF399A215BC5}" dt="2022-01-13T20:10:29.501" v="1105" actId="2696"/>
        <pc:sldMkLst>
          <pc:docMk/>
          <pc:sldMk cId="1111798634" sldId="288"/>
        </pc:sldMkLst>
      </pc:sldChg>
      <pc:sldChg chg="add">
        <pc:chgData name="Francesco Capozzi" userId="bb9bfac7-d1f3-4cef-8d19-8b493b9a2d2d" providerId="ADAL" clId="{8ADEBD72-C32B-4CC9-8D48-EF399A215BC5}" dt="2022-01-13T19:00:38.192" v="46"/>
        <pc:sldMkLst>
          <pc:docMk/>
          <pc:sldMk cId="1111798634" sldId="288"/>
        </pc:sldMkLst>
      </pc:sldChg>
      <pc:sldChg chg="modSp add">
        <pc:chgData name="Francesco Capozzi" userId="bb9bfac7-d1f3-4cef-8d19-8b493b9a2d2d" providerId="ADAL" clId="{8ADEBD72-C32B-4CC9-8D48-EF399A215BC5}" dt="2022-01-13T20:39:51.219" v="1929" actId="14100"/>
        <pc:sldMkLst>
          <pc:docMk/>
          <pc:sldMk cId="1738018193" sldId="288"/>
        </pc:sldMkLst>
        <pc:spChg chg="mod">
          <ac:chgData name="Francesco Capozzi" userId="bb9bfac7-d1f3-4cef-8d19-8b493b9a2d2d" providerId="ADAL" clId="{8ADEBD72-C32B-4CC9-8D48-EF399A215BC5}" dt="2022-01-13T20:39:51.219" v="1929" actId="14100"/>
          <ac:spMkLst>
            <pc:docMk/>
            <pc:sldMk cId="1738018193" sldId="288"/>
            <ac:spMk id="75778" creationId="{A3769B62-7D2B-4449-88EF-AA852ABB30D6}"/>
          </ac:spMkLst>
        </pc:spChg>
      </pc:sldChg>
      <pc:sldChg chg="modSp add mod">
        <pc:chgData name="Francesco Capozzi" userId="bb9bfac7-d1f3-4cef-8d19-8b493b9a2d2d" providerId="ADAL" clId="{8ADEBD72-C32B-4CC9-8D48-EF399A215BC5}" dt="2022-01-13T20:40:49.511" v="1954" actId="20577"/>
        <pc:sldMkLst>
          <pc:docMk/>
          <pc:sldMk cId="3069514661" sldId="289"/>
        </pc:sldMkLst>
        <pc:spChg chg="mod">
          <ac:chgData name="Francesco Capozzi" userId="bb9bfac7-d1f3-4cef-8d19-8b493b9a2d2d" providerId="ADAL" clId="{8ADEBD72-C32B-4CC9-8D48-EF399A215BC5}" dt="2022-01-13T20:40:49.511" v="1954" actId="20577"/>
          <ac:spMkLst>
            <pc:docMk/>
            <pc:sldMk cId="3069514661" sldId="289"/>
            <ac:spMk id="78850" creationId="{4E2B9D7A-1053-4F6F-84A9-D28CC53A4A43}"/>
          </ac:spMkLst>
        </pc:spChg>
      </pc:sldChg>
      <pc:sldChg chg="del">
        <pc:chgData name="Francesco Capozzi" userId="bb9bfac7-d1f3-4cef-8d19-8b493b9a2d2d" providerId="ADAL" clId="{8ADEBD72-C32B-4CC9-8D48-EF399A215BC5}" dt="2022-01-13T20:10:29.501" v="1105" actId="2696"/>
        <pc:sldMkLst>
          <pc:docMk/>
          <pc:sldMk cId="3731878798" sldId="289"/>
        </pc:sldMkLst>
      </pc:sldChg>
      <pc:sldChg chg="add">
        <pc:chgData name="Francesco Capozzi" userId="bb9bfac7-d1f3-4cef-8d19-8b493b9a2d2d" providerId="ADAL" clId="{8ADEBD72-C32B-4CC9-8D48-EF399A215BC5}" dt="2022-01-13T19:00:38.192" v="46"/>
        <pc:sldMkLst>
          <pc:docMk/>
          <pc:sldMk cId="3731878798" sldId="289"/>
        </pc:sldMkLst>
      </pc:sldChg>
      <pc:sldChg chg="del">
        <pc:chgData name="Francesco Capozzi" userId="bb9bfac7-d1f3-4cef-8d19-8b493b9a2d2d" providerId="ADAL" clId="{8ADEBD72-C32B-4CC9-8D48-EF399A215BC5}" dt="2022-01-13T20:10:29.501" v="1105" actId="2696"/>
        <pc:sldMkLst>
          <pc:docMk/>
          <pc:sldMk cId="445317874" sldId="290"/>
        </pc:sldMkLst>
      </pc:sldChg>
      <pc:sldChg chg="add">
        <pc:chgData name="Francesco Capozzi" userId="bb9bfac7-d1f3-4cef-8d19-8b493b9a2d2d" providerId="ADAL" clId="{8ADEBD72-C32B-4CC9-8D48-EF399A215BC5}" dt="2022-01-13T19:00:38.192" v="46"/>
        <pc:sldMkLst>
          <pc:docMk/>
          <pc:sldMk cId="445317874" sldId="290"/>
        </pc:sldMkLst>
      </pc:sldChg>
      <pc:sldChg chg="modSp add">
        <pc:chgData name="Francesco Capozzi" userId="bb9bfac7-d1f3-4cef-8d19-8b493b9a2d2d" providerId="ADAL" clId="{8ADEBD72-C32B-4CC9-8D48-EF399A215BC5}" dt="2022-01-13T20:41:02.789" v="1957" actId="14100"/>
        <pc:sldMkLst>
          <pc:docMk/>
          <pc:sldMk cId="2144109301" sldId="290"/>
        </pc:sldMkLst>
        <pc:spChg chg="mod">
          <ac:chgData name="Francesco Capozzi" userId="bb9bfac7-d1f3-4cef-8d19-8b493b9a2d2d" providerId="ADAL" clId="{8ADEBD72-C32B-4CC9-8D48-EF399A215BC5}" dt="2022-01-13T20:41:02.789" v="1957" actId="14100"/>
          <ac:spMkLst>
            <pc:docMk/>
            <pc:sldMk cId="2144109301" sldId="290"/>
            <ac:spMk id="79874" creationId="{F1E1BD50-DD67-4385-A7AE-CC08FF294D9B}"/>
          </ac:spMkLst>
        </pc:spChg>
      </pc:sldChg>
      <pc:sldChg chg="add del">
        <pc:chgData name="Francesco Capozzi" userId="bb9bfac7-d1f3-4cef-8d19-8b493b9a2d2d" providerId="ADAL" clId="{8ADEBD72-C32B-4CC9-8D48-EF399A215BC5}" dt="2022-01-13T19:08:52.339" v="270" actId="2696"/>
        <pc:sldMkLst>
          <pc:docMk/>
          <pc:sldMk cId="351475090" sldId="304"/>
        </pc:sldMkLst>
      </pc:sldChg>
      <pc:sldChg chg="addSp modSp del mod ord">
        <pc:chgData name="Francesco Capozzi" userId="bb9bfac7-d1f3-4cef-8d19-8b493b9a2d2d" providerId="ADAL" clId="{8ADEBD72-C32B-4CC9-8D48-EF399A215BC5}" dt="2022-01-13T21:09:38.562" v="2590" actId="20577"/>
        <pc:sldMkLst>
          <pc:docMk/>
          <pc:sldMk cId="2602004301" sldId="304"/>
        </pc:sldMkLst>
        <pc:spChg chg="add mod">
          <ac:chgData name="Francesco Capozzi" userId="bb9bfac7-d1f3-4cef-8d19-8b493b9a2d2d" providerId="ADAL" clId="{8ADEBD72-C32B-4CC9-8D48-EF399A215BC5}" dt="2022-01-13T21:09:38.562" v="2590" actId="20577"/>
          <ac:spMkLst>
            <pc:docMk/>
            <pc:sldMk cId="2602004301" sldId="304"/>
            <ac:spMk id="3" creationId="{8E29CE54-2BB0-46C4-9013-D62B557E1B0C}"/>
          </ac:spMkLst>
        </pc:spChg>
      </pc:sldChg>
      <pc:sldChg chg="add">
        <pc:chgData name="Francesco Capozzi" userId="bb9bfac7-d1f3-4cef-8d19-8b493b9a2d2d" providerId="ADAL" clId="{8ADEBD72-C32B-4CC9-8D48-EF399A215BC5}" dt="2022-01-13T19:09:13.763" v="271"/>
        <pc:sldMkLst>
          <pc:docMk/>
          <pc:sldMk cId="2602004301" sldId="304"/>
        </pc:sldMkLst>
      </pc:sldChg>
      <pc:sldChg chg="ord">
        <pc:chgData name="Francesco Capozzi" userId="bb9bfac7-d1f3-4cef-8d19-8b493b9a2d2d" providerId="ADAL" clId="{8ADEBD72-C32B-4CC9-8D48-EF399A215BC5}" dt="2022-01-13T18:55:46.163" v="31"/>
        <pc:sldMkLst>
          <pc:docMk/>
          <pc:sldMk cId="0" sldId="308"/>
        </pc:sldMkLst>
      </pc:sldChg>
      <pc:sldChg chg="modSp ord">
        <pc:chgData name="Francesco Capozzi" userId="bb9bfac7-d1f3-4cef-8d19-8b493b9a2d2d" providerId="ADAL" clId="{8ADEBD72-C32B-4CC9-8D48-EF399A215BC5}" dt="2022-01-13T20:26:48.407" v="1496" actId="1035"/>
        <pc:sldMkLst>
          <pc:docMk/>
          <pc:sldMk cId="0" sldId="309"/>
        </pc:sldMkLst>
        <pc:spChg chg="mod">
          <ac:chgData name="Francesco Capozzi" userId="bb9bfac7-d1f3-4cef-8d19-8b493b9a2d2d" providerId="ADAL" clId="{8ADEBD72-C32B-4CC9-8D48-EF399A215BC5}" dt="2022-01-13T20:26:48.407" v="1496" actId="1035"/>
          <ac:spMkLst>
            <pc:docMk/>
            <pc:sldMk cId="0" sldId="309"/>
            <ac:spMk id="24578" creationId="{D451DB73-3A37-4D51-B9FD-765A0F4A132A}"/>
          </ac:spMkLst>
        </pc:spChg>
      </pc:sldChg>
      <pc:sldChg chg="modSp del">
        <pc:chgData name="Francesco Capozzi" userId="bb9bfac7-d1f3-4cef-8d19-8b493b9a2d2d" providerId="ADAL" clId="{8ADEBD72-C32B-4CC9-8D48-EF399A215BC5}" dt="2022-01-13T20:27:02.903" v="1499" actId="14100"/>
        <pc:sldMkLst>
          <pc:docMk/>
          <pc:sldMk cId="2815283342" sldId="310"/>
        </pc:sldMkLst>
        <pc:spChg chg="mod">
          <ac:chgData name="Francesco Capozzi" userId="bb9bfac7-d1f3-4cef-8d19-8b493b9a2d2d" providerId="ADAL" clId="{8ADEBD72-C32B-4CC9-8D48-EF399A215BC5}" dt="2022-01-13T20:27:02.903" v="1499" actId="14100"/>
          <ac:spMkLst>
            <pc:docMk/>
            <pc:sldMk cId="2815283342" sldId="310"/>
            <ac:spMk id="35842" creationId="{22FB85C6-229D-44FE-BEED-B2F081708F13}"/>
          </ac:spMkLst>
        </pc:spChg>
      </pc:sldChg>
      <pc:sldChg chg="add">
        <pc:chgData name="Francesco Capozzi" userId="bb9bfac7-d1f3-4cef-8d19-8b493b9a2d2d" providerId="ADAL" clId="{8ADEBD72-C32B-4CC9-8D48-EF399A215BC5}" dt="2022-01-13T18:55:26.231" v="29"/>
        <pc:sldMkLst>
          <pc:docMk/>
          <pc:sldMk cId="2815283342" sldId="310"/>
        </pc:sldMkLst>
      </pc:sldChg>
      <pc:sldChg chg="add">
        <pc:chgData name="Francesco Capozzi" userId="bb9bfac7-d1f3-4cef-8d19-8b493b9a2d2d" providerId="ADAL" clId="{8ADEBD72-C32B-4CC9-8D48-EF399A215BC5}" dt="2022-01-13T18:55:26.231" v="29"/>
        <pc:sldMkLst>
          <pc:docMk/>
          <pc:sldMk cId="85303254" sldId="311"/>
        </pc:sldMkLst>
      </pc:sldChg>
      <pc:sldChg chg="del ord">
        <pc:chgData name="Francesco Capozzi" userId="bb9bfac7-d1f3-4cef-8d19-8b493b9a2d2d" providerId="ADAL" clId="{8ADEBD72-C32B-4CC9-8D48-EF399A215BC5}" dt="2022-01-13T20:22:49.528" v="1373"/>
        <pc:sldMkLst>
          <pc:docMk/>
          <pc:sldMk cId="85303254" sldId="311"/>
        </pc:sldMkLst>
      </pc:sldChg>
      <pc:sldChg chg="add ord">
        <pc:chgData name="Francesco Capozzi" userId="bb9bfac7-d1f3-4cef-8d19-8b493b9a2d2d" providerId="ADAL" clId="{8ADEBD72-C32B-4CC9-8D48-EF399A215BC5}" dt="2022-01-13T18:56:18.284" v="35"/>
        <pc:sldMkLst>
          <pc:docMk/>
          <pc:sldMk cId="3251710620" sldId="312"/>
        </pc:sldMkLst>
      </pc:sldChg>
      <pc:sldChg chg="addSp delSp modSp del mod ord">
        <pc:chgData name="Francesco Capozzi" userId="bb9bfac7-d1f3-4cef-8d19-8b493b9a2d2d" providerId="ADAL" clId="{8ADEBD72-C32B-4CC9-8D48-EF399A215BC5}" dt="2022-01-13T21:02:58.724" v="2508" actId="1076"/>
        <pc:sldMkLst>
          <pc:docMk/>
          <pc:sldMk cId="3251710620" sldId="312"/>
        </pc:sldMkLst>
        <pc:spChg chg="add mod">
          <ac:chgData name="Francesco Capozzi" userId="bb9bfac7-d1f3-4cef-8d19-8b493b9a2d2d" providerId="ADAL" clId="{8ADEBD72-C32B-4CC9-8D48-EF399A215BC5}" dt="2022-01-13T20:27:41.896" v="1535" actId="20577"/>
          <ac:spMkLst>
            <pc:docMk/>
            <pc:sldMk cId="3251710620" sldId="312"/>
            <ac:spMk id="8" creationId="{A0E6E63B-016B-47A2-8E44-0DEB18E12829}"/>
          </ac:spMkLst>
        </pc:spChg>
        <pc:spChg chg="add mod">
          <ac:chgData name="Francesco Capozzi" userId="bb9bfac7-d1f3-4cef-8d19-8b493b9a2d2d" providerId="ADAL" clId="{8ADEBD72-C32B-4CC9-8D48-EF399A215BC5}" dt="2022-01-13T21:02:58.724" v="2508" actId="1076"/>
          <ac:spMkLst>
            <pc:docMk/>
            <pc:sldMk cId="3251710620" sldId="312"/>
            <ac:spMk id="9" creationId="{B01E5AE9-582A-42DE-9D7B-A3E1BFC944AD}"/>
          </ac:spMkLst>
        </pc:spChg>
        <pc:spChg chg="del mod">
          <ac:chgData name="Francesco Capozzi" userId="bb9bfac7-d1f3-4cef-8d19-8b493b9a2d2d" providerId="ADAL" clId="{8ADEBD72-C32B-4CC9-8D48-EF399A215BC5}" dt="2022-01-13T20:27:20.287" v="1502" actId="478"/>
          <ac:spMkLst>
            <pc:docMk/>
            <pc:sldMk cId="3251710620" sldId="312"/>
            <ac:spMk id="37895" creationId="{92B46EB4-CC89-4B1D-8CD9-D4889A95371A}"/>
          </ac:spMkLst>
        </pc:spChg>
        <pc:picChg chg="mod">
          <ac:chgData name="Francesco Capozzi" userId="bb9bfac7-d1f3-4cef-8d19-8b493b9a2d2d" providerId="ADAL" clId="{8ADEBD72-C32B-4CC9-8D48-EF399A215BC5}" dt="2022-01-13T20:27:32.344" v="1513" actId="1035"/>
          <ac:picMkLst>
            <pc:docMk/>
            <pc:sldMk cId="3251710620" sldId="312"/>
            <ac:picMk id="37890" creationId="{49FE3C48-5DC5-4410-8487-634DB804BEFC}"/>
          </ac:picMkLst>
        </pc:picChg>
        <pc:picChg chg="mod">
          <ac:chgData name="Francesco Capozzi" userId="bb9bfac7-d1f3-4cef-8d19-8b493b9a2d2d" providerId="ADAL" clId="{8ADEBD72-C32B-4CC9-8D48-EF399A215BC5}" dt="2022-01-13T20:27:28.557" v="1510" actId="1036"/>
          <ac:picMkLst>
            <pc:docMk/>
            <pc:sldMk cId="3251710620" sldId="312"/>
            <ac:picMk id="37891" creationId="{490BE82C-699B-4DBD-8ECD-1B75ACDA1F55}"/>
          </ac:picMkLst>
        </pc:picChg>
        <pc:picChg chg="mod">
          <ac:chgData name="Francesco Capozzi" userId="bb9bfac7-d1f3-4cef-8d19-8b493b9a2d2d" providerId="ADAL" clId="{8ADEBD72-C32B-4CC9-8D48-EF399A215BC5}" dt="2022-01-13T20:27:28.557" v="1510" actId="1036"/>
          <ac:picMkLst>
            <pc:docMk/>
            <pc:sldMk cId="3251710620" sldId="312"/>
            <ac:picMk id="37892" creationId="{61B12154-B017-4CEB-9E90-E669A4A3E759}"/>
          </ac:picMkLst>
        </pc:picChg>
        <pc:picChg chg="mod">
          <ac:chgData name="Francesco Capozzi" userId="bb9bfac7-d1f3-4cef-8d19-8b493b9a2d2d" providerId="ADAL" clId="{8ADEBD72-C32B-4CC9-8D48-EF399A215BC5}" dt="2022-01-13T20:27:28.557" v="1510" actId="1036"/>
          <ac:picMkLst>
            <pc:docMk/>
            <pc:sldMk cId="3251710620" sldId="312"/>
            <ac:picMk id="37893" creationId="{DD4C467C-371A-4F05-8242-BDDC51372229}"/>
          </ac:picMkLst>
        </pc:picChg>
        <pc:picChg chg="mod">
          <ac:chgData name="Francesco Capozzi" userId="bb9bfac7-d1f3-4cef-8d19-8b493b9a2d2d" providerId="ADAL" clId="{8ADEBD72-C32B-4CC9-8D48-EF399A215BC5}" dt="2022-01-13T20:27:28.557" v="1510" actId="1036"/>
          <ac:picMkLst>
            <pc:docMk/>
            <pc:sldMk cId="3251710620" sldId="312"/>
            <ac:picMk id="37894" creationId="{D7E94200-52AF-4CCD-8C77-504A05F3824B}"/>
          </ac:picMkLst>
        </pc:picChg>
      </pc:sldChg>
      <pc:sldChg chg="addSp modSp del mod ord">
        <pc:chgData name="Francesco Capozzi" userId="bb9bfac7-d1f3-4cef-8d19-8b493b9a2d2d" providerId="ADAL" clId="{8ADEBD72-C32B-4CC9-8D48-EF399A215BC5}" dt="2022-01-13T21:03:12.592" v="2531" actId="20577"/>
        <pc:sldMkLst>
          <pc:docMk/>
          <pc:sldMk cId="4120105687" sldId="314"/>
        </pc:sldMkLst>
        <pc:spChg chg="add mod">
          <ac:chgData name="Francesco Capozzi" userId="bb9bfac7-d1f3-4cef-8d19-8b493b9a2d2d" providerId="ADAL" clId="{8ADEBD72-C32B-4CC9-8D48-EF399A215BC5}" dt="2022-01-13T21:03:12.592" v="2531" actId="20577"/>
          <ac:spMkLst>
            <pc:docMk/>
            <pc:sldMk cId="4120105687" sldId="314"/>
            <ac:spMk id="6" creationId="{85844AB9-E4B1-43E4-9E43-024EDB4A6627}"/>
          </ac:spMkLst>
        </pc:spChg>
      </pc:sldChg>
      <pc:sldChg chg="add">
        <pc:chgData name="Francesco Capozzi" userId="bb9bfac7-d1f3-4cef-8d19-8b493b9a2d2d" providerId="ADAL" clId="{8ADEBD72-C32B-4CC9-8D48-EF399A215BC5}" dt="2022-01-13T18:55:26.231" v="29"/>
        <pc:sldMkLst>
          <pc:docMk/>
          <pc:sldMk cId="4120105687" sldId="314"/>
        </pc:sldMkLst>
      </pc:sldChg>
      <pc:sldChg chg="modSp del">
        <pc:chgData name="Francesco Capozzi" userId="bb9bfac7-d1f3-4cef-8d19-8b493b9a2d2d" providerId="ADAL" clId="{8ADEBD72-C32B-4CC9-8D48-EF399A215BC5}" dt="2022-01-13T20:42:09.920" v="1973" actId="1035"/>
        <pc:sldMkLst>
          <pc:docMk/>
          <pc:sldMk cId="2145531647" sldId="315"/>
        </pc:sldMkLst>
        <pc:spChg chg="mod">
          <ac:chgData name="Francesco Capozzi" userId="bb9bfac7-d1f3-4cef-8d19-8b493b9a2d2d" providerId="ADAL" clId="{8ADEBD72-C32B-4CC9-8D48-EF399A215BC5}" dt="2022-01-13T20:42:09.920" v="1973" actId="1035"/>
          <ac:spMkLst>
            <pc:docMk/>
            <pc:sldMk cId="2145531647" sldId="315"/>
            <ac:spMk id="51206" creationId="{B85B0299-FAE5-428B-AD48-C100EC43AB8A}"/>
          </ac:spMkLst>
        </pc:spChg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2145531647" sldId="315"/>
        </pc:sldMkLst>
      </pc:sldChg>
      <pc:sldChg chg="del">
        <pc:chgData name="Francesco Capozzi" userId="bb9bfac7-d1f3-4cef-8d19-8b493b9a2d2d" providerId="ADAL" clId="{8ADEBD72-C32B-4CC9-8D48-EF399A215BC5}" dt="2022-01-13T18:57:15.043" v="38" actId="47"/>
        <pc:sldMkLst>
          <pc:docMk/>
          <pc:sldMk cId="0" sldId="316"/>
        </pc:sldMkLst>
      </pc:sldChg>
      <pc:sldChg chg="modSp del">
        <pc:chgData name="Francesco Capozzi" userId="bb9bfac7-d1f3-4cef-8d19-8b493b9a2d2d" providerId="ADAL" clId="{8ADEBD72-C32B-4CC9-8D48-EF399A215BC5}" dt="2022-01-13T20:41:33.521" v="1963" actId="14100"/>
        <pc:sldMkLst>
          <pc:docMk/>
          <pc:sldMk cId="2182785515" sldId="317"/>
        </pc:sldMkLst>
        <pc:spChg chg="mod">
          <ac:chgData name="Francesco Capozzi" userId="bb9bfac7-d1f3-4cef-8d19-8b493b9a2d2d" providerId="ADAL" clId="{8ADEBD72-C32B-4CC9-8D48-EF399A215BC5}" dt="2022-01-13T20:41:33.521" v="1963" actId="14100"/>
          <ac:spMkLst>
            <pc:docMk/>
            <pc:sldMk cId="2182785515" sldId="317"/>
            <ac:spMk id="48130" creationId="{E10FC982-FCAD-4C26-82F0-A343D48521C4}"/>
          </ac:spMkLst>
        </pc:spChg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2182785515" sldId="317"/>
        </pc:sldMkLst>
      </pc:sldChg>
      <pc:sldChg chg="modSp mod setBg">
        <pc:chgData name="Francesco Capozzi" userId="bb9bfac7-d1f3-4cef-8d19-8b493b9a2d2d" providerId="ADAL" clId="{8ADEBD72-C32B-4CC9-8D48-EF399A215BC5}" dt="2022-01-13T21:02:12.578" v="2506" actId="20577"/>
        <pc:sldMkLst>
          <pc:docMk/>
          <pc:sldMk cId="0" sldId="318"/>
        </pc:sldMkLst>
        <pc:spChg chg="mod">
          <ac:chgData name="Francesco Capozzi" userId="bb9bfac7-d1f3-4cef-8d19-8b493b9a2d2d" providerId="ADAL" clId="{8ADEBD72-C32B-4CC9-8D48-EF399A215BC5}" dt="2022-01-13T21:02:12.578" v="2506" actId="20577"/>
          <ac:spMkLst>
            <pc:docMk/>
            <pc:sldMk cId="0" sldId="318"/>
            <ac:spMk id="12290" creationId="{A6B9F83E-CA54-4923-B866-B0083D980E02}"/>
          </ac:spMkLst>
        </pc:spChg>
      </pc:sldChg>
      <pc:sldChg chg="modSp add">
        <pc:chgData name="Francesco Capozzi" userId="bb9bfac7-d1f3-4cef-8d19-8b493b9a2d2d" providerId="ADAL" clId="{8ADEBD72-C32B-4CC9-8D48-EF399A215BC5}" dt="2022-01-13T20:40:07.657" v="1932" actId="14100"/>
        <pc:sldMkLst>
          <pc:docMk/>
          <pc:sldMk cId="2054959784" sldId="319"/>
        </pc:sldMkLst>
        <pc:spChg chg="mod">
          <ac:chgData name="Francesco Capozzi" userId="bb9bfac7-d1f3-4cef-8d19-8b493b9a2d2d" providerId="ADAL" clId="{8ADEBD72-C32B-4CC9-8D48-EF399A215BC5}" dt="2022-01-13T20:40:07.657" v="1932" actId="14100"/>
          <ac:spMkLst>
            <pc:docMk/>
            <pc:sldMk cId="2054959784" sldId="319"/>
            <ac:spMk id="76804" creationId="{16E0199F-3882-453F-BCD6-E0F156E275B8}"/>
          </ac:spMkLst>
        </pc:spChg>
      </pc:sldChg>
      <pc:sldChg chg="del">
        <pc:chgData name="Francesco Capozzi" userId="bb9bfac7-d1f3-4cef-8d19-8b493b9a2d2d" providerId="ADAL" clId="{8ADEBD72-C32B-4CC9-8D48-EF399A215BC5}" dt="2022-01-13T20:10:29.501" v="1105" actId="2696"/>
        <pc:sldMkLst>
          <pc:docMk/>
          <pc:sldMk cId="3704965065" sldId="319"/>
        </pc:sldMkLst>
      </pc:sldChg>
      <pc:sldChg chg="add">
        <pc:chgData name="Francesco Capozzi" userId="bb9bfac7-d1f3-4cef-8d19-8b493b9a2d2d" providerId="ADAL" clId="{8ADEBD72-C32B-4CC9-8D48-EF399A215BC5}" dt="2022-01-13T19:00:38.192" v="46"/>
        <pc:sldMkLst>
          <pc:docMk/>
          <pc:sldMk cId="3704965065" sldId="319"/>
        </pc:sldMkLst>
      </pc:sldChg>
      <pc:sldChg chg="modSp add">
        <pc:chgData name="Francesco Capozzi" userId="bb9bfac7-d1f3-4cef-8d19-8b493b9a2d2d" providerId="ADAL" clId="{8ADEBD72-C32B-4CC9-8D48-EF399A215BC5}" dt="2022-01-13T20:40:18.702" v="1936" actId="1036"/>
        <pc:sldMkLst>
          <pc:docMk/>
          <pc:sldMk cId="2750210260" sldId="321"/>
        </pc:sldMkLst>
        <pc:spChg chg="mod">
          <ac:chgData name="Francesco Capozzi" userId="bb9bfac7-d1f3-4cef-8d19-8b493b9a2d2d" providerId="ADAL" clId="{8ADEBD72-C32B-4CC9-8D48-EF399A215BC5}" dt="2022-01-13T20:40:14.799" v="1933" actId="108"/>
          <ac:spMkLst>
            <pc:docMk/>
            <pc:sldMk cId="2750210260" sldId="321"/>
            <ac:spMk id="77826" creationId="{0BC919EE-65A4-4F75-92F7-110E695A79E4}"/>
          </ac:spMkLst>
        </pc:spChg>
        <pc:picChg chg="mod">
          <ac:chgData name="Francesco Capozzi" userId="bb9bfac7-d1f3-4cef-8d19-8b493b9a2d2d" providerId="ADAL" clId="{8ADEBD72-C32B-4CC9-8D48-EF399A215BC5}" dt="2022-01-13T20:40:18.702" v="1936" actId="1036"/>
          <ac:picMkLst>
            <pc:docMk/>
            <pc:sldMk cId="2750210260" sldId="321"/>
            <ac:picMk id="77827" creationId="{953C9928-7817-4586-8440-7A751C0C1565}"/>
          </ac:picMkLst>
        </pc:picChg>
      </pc:sldChg>
      <pc:sldChg chg="del">
        <pc:chgData name="Francesco Capozzi" userId="bb9bfac7-d1f3-4cef-8d19-8b493b9a2d2d" providerId="ADAL" clId="{8ADEBD72-C32B-4CC9-8D48-EF399A215BC5}" dt="2022-01-13T20:10:29.501" v="1105" actId="2696"/>
        <pc:sldMkLst>
          <pc:docMk/>
          <pc:sldMk cId="4191014988" sldId="321"/>
        </pc:sldMkLst>
      </pc:sldChg>
      <pc:sldChg chg="add">
        <pc:chgData name="Francesco Capozzi" userId="bb9bfac7-d1f3-4cef-8d19-8b493b9a2d2d" providerId="ADAL" clId="{8ADEBD72-C32B-4CC9-8D48-EF399A215BC5}" dt="2022-01-13T19:00:38.192" v="46"/>
        <pc:sldMkLst>
          <pc:docMk/>
          <pc:sldMk cId="4191014988" sldId="321"/>
        </pc:sldMkLst>
      </pc:sldChg>
      <pc:sldChg chg="modSp add mod">
        <pc:chgData name="Francesco Capozzi" userId="bb9bfac7-d1f3-4cef-8d19-8b493b9a2d2d" providerId="ADAL" clId="{8ADEBD72-C32B-4CC9-8D48-EF399A215BC5}" dt="2022-01-13T20:41:17.967" v="1961" actId="20577"/>
        <pc:sldMkLst>
          <pc:docMk/>
          <pc:sldMk cId="2880758902" sldId="322"/>
        </pc:sldMkLst>
        <pc:spChg chg="mod">
          <ac:chgData name="Francesco Capozzi" userId="bb9bfac7-d1f3-4cef-8d19-8b493b9a2d2d" providerId="ADAL" clId="{8ADEBD72-C32B-4CC9-8D48-EF399A215BC5}" dt="2022-01-13T20:41:17.967" v="1961" actId="20577"/>
          <ac:spMkLst>
            <pc:docMk/>
            <pc:sldMk cId="2880758902" sldId="322"/>
            <ac:spMk id="80898" creationId="{59D2020E-5BDA-4B32-BB8C-103621493255}"/>
          </ac:spMkLst>
        </pc:spChg>
      </pc:sldChg>
      <pc:sldChg chg="del">
        <pc:chgData name="Francesco Capozzi" userId="bb9bfac7-d1f3-4cef-8d19-8b493b9a2d2d" providerId="ADAL" clId="{8ADEBD72-C32B-4CC9-8D48-EF399A215BC5}" dt="2022-01-13T20:10:29.501" v="1105" actId="2696"/>
        <pc:sldMkLst>
          <pc:docMk/>
          <pc:sldMk cId="3205428455" sldId="322"/>
        </pc:sldMkLst>
      </pc:sldChg>
      <pc:sldChg chg="add">
        <pc:chgData name="Francesco Capozzi" userId="bb9bfac7-d1f3-4cef-8d19-8b493b9a2d2d" providerId="ADAL" clId="{8ADEBD72-C32B-4CC9-8D48-EF399A215BC5}" dt="2022-01-13T19:00:38.192" v="46"/>
        <pc:sldMkLst>
          <pc:docMk/>
          <pc:sldMk cId="3205428455" sldId="322"/>
        </pc:sldMkLst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3647857106" sldId="323"/>
        </pc:sldMkLst>
      </pc:sldChg>
      <pc:sldChg chg="modSp del">
        <pc:chgData name="Francesco Capozzi" userId="bb9bfac7-d1f3-4cef-8d19-8b493b9a2d2d" providerId="ADAL" clId="{8ADEBD72-C32B-4CC9-8D48-EF399A215BC5}" dt="2022-01-13T20:43:44.640" v="1999" actId="14100"/>
        <pc:sldMkLst>
          <pc:docMk/>
          <pc:sldMk cId="3647857106" sldId="323"/>
        </pc:sldMkLst>
        <pc:spChg chg="mod">
          <ac:chgData name="Francesco Capozzi" userId="bb9bfac7-d1f3-4cef-8d19-8b493b9a2d2d" providerId="ADAL" clId="{8ADEBD72-C32B-4CC9-8D48-EF399A215BC5}" dt="2022-01-13T20:43:44.640" v="1999" actId="14100"/>
          <ac:spMkLst>
            <pc:docMk/>
            <pc:sldMk cId="3647857106" sldId="323"/>
            <ac:spMk id="58370" creationId="{5C3B3CF9-8FA6-44A9-B36F-CD083CF781E4}"/>
          </ac:spMkLst>
        </pc:spChg>
      </pc:sldChg>
      <pc:sldChg chg="modSp setBg">
        <pc:chgData name="Francesco Capozzi" userId="bb9bfac7-d1f3-4cef-8d19-8b493b9a2d2d" providerId="ADAL" clId="{8ADEBD72-C32B-4CC9-8D48-EF399A215BC5}" dt="2022-01-13T20:44:04.212" v="2003" actId="14100"/>
        <pc:sldMkLst>
          <pc:docMk/>
          <pc:sldMk cId="0" sldId="324"/>
        </pc:sldMkLst>
        <pc:spChg chg="mod">
          <ac:chgData name="Francesco Capozzi" userId="bb9bfac7-d1f3-4cef-8d19-8b493b9a2d2d" providerId="ADAL" clId="{8ADEBD72-C32B-4CC9-8D48-EF399A215BC5}" dt="2022-01-13T20:44:04.212" v="2003" actId="14100"/>
          <ac:spMkLst>
            <pc:docMk/>
            <pc:sldMk cId="0" sldId="324"/>
            <ac:spMk id="61442" creationId="{4732CDE7-5156-4740-AEA8-B8C0E3CD6B85}"/>
          </ac:spMkLst>
        </pc:spChg>
      </pc:sldChg>
      <pc:sldChg chg="modSp">
        <pc:chgData name="Francesco Capozzi" userId="bb9bfac7-d1f3-4cef-8d19-8b493b9a2d2d" providerId="ADAL" clId="{8ADEBD72-C32B-4CC9-8D48-EF399A215BC5}" dt="2022-01-13T20:49:24.449" v="2065" actId="14100"/>
        <pc:sldMkLst>
          <pc:docMk/>
          <pc:sldMk cId="0" sldId="325"/>
        </pc:sldMkLst>
        <pc:spChg chg="mod">
          <ac:chgData name="Francesco Capozzi" userId="bb9bfac7-d1f3-4cef-8d19-8b493b9a2d2d" providerId="ADAL" clId="{8ADEBD72-C32B-4CC9-8D48-EF399A215BC5}" dt="2022-01-13T20:49:24.449" v="2065" actId="14100"/>
          <ac:spMkLst>
            <pc:docMk/>
            <pc:sldMk cId="0" sldId="325"/>
            <ac:spMk id="74754" creationId="{A766790F-3FDA-4FFE-82E0-CE12710B5DD3}"/>
          </ac:spMkLst>
        </pc:spChg>
      </pc:sldChg>
      <pc:sldChg chg="modSp">
        <pc:chgData name="Francesco Capozzi" userId="bb9bfac7-d1f3-4cef-8d19-8b493b9a2d2d" providerId="ADAL" clId="{8ADEBD72-C32B-4CC9-8D48-EF399A215BC5}" dt="2022-01-13T20:20:47.774" v="1336" actId="14100"/>
        <pc:sldMkLst>
          <pc:docMk/>
          <pc:sldMk cId="0" sldId="326"/>
        </pc:sldMkLst>
        <pc:spChg chg="mod">
          <ac:chgData name="Francesco Capozzi" userId="bb9bfac7-d1f3-4cef-8d19-8b493b9a2d2d" providerId="ADAL" clId="{8ADEBD72-C32B-4CC9-8D48-EF399A215BC5}" dt="2022-01-13T20:20:47.774" v="1336" actId="14100"/>
          <ac:spMkLst>
            <pc:docMk/>
            <pc:sldMk cId="0" sldId="326"/>
            <ac:spMk id="17410" creationId="{FB070647-8CDB-4F96-AACF-25CF8DCE4138}"/>
          </ac:spMkLst>
        </pc:spChg>
      </pc:sldChg>
      <pc:sldChg chg="modSp">
        <pc:chgData name="Francesco Capozzi" userId="bb9bfac7-d1f3-4cef-8d19-8b493b9a2d2d" providerId="ADAL" clId="{8ADEBD72-C32B-4CC9-8D48-EF399A215BC5}" dt="2022-01-13T20:24:53.727" v="1443" actId="14100"/>
        <pc:sldMkLst>
          <pc:docMk/>
          <pc:sldMk cId="0" sldId="328"/>
        </pc:sldMkLst>
        <pc:spChg chg="mod">
          <ac:chgData name="Francesco Capozzi" userId="bb9bfac7-d1f3-4cef-8d19-8b493b9a2d2d" providerId="ADAL" clId="{8ADEBD72-C32B-4CC9-8D48-EF399A215BC5}" dt="2022-01-13T20:24:53.727" v="1443" actId="14100"/>
          <ac:spMkLst>
            <pc:docMk/>
            <pc:sldMk cId="0" sldId="328"/>
            <ac:spMk id="18434" creationId="{3B80E88B-D2F2-4E92-81C4-2271D94A2F5C}"/>
          </ac:spMkLst>
        </pc:spChg>
      </pc:sldChg>
      <pc:sldChg chg="add">
        <pc:chgData name="Francesco Capozzi" userId="bb9bfac7-d1f3-4cef-8d19-8b493b9a2d2d" providerId="ADAL" clId="{8ADEBD72-C32B-4CC9-8D48-EF399A215BC5}" dt="2022-01-13T19:11:48.201" v="321"/>
        <pc:sldMkLst>
          <pc:docMk/>
          <pc:sldMk cId="4176976722" sldId="329"/>
        </pc:sldMkLst>
      </pc:sldChg>
      <pc:sldChg chg="del">
        <pc:chgData name="Francesco Capozzi" userId="bb9bfac7-d1f3-4cef-8d19-8b493b9a2d2d" providerId="ADAL" clId="{8ADEBD72-C32B-4CC9-8D48-EF399A215BC5}" dt="2022-01-13T19:11:24.673" v="320" actId="2696"/>
        <pc:sldMkLst>
          <pc:docMk/>
          <pc:sldMk cId="4176976722" sldId="329"/>
        </pc:sldMkLst>
      </pc:sldChg>
      <pc:sldChg chg="del">
        <pc:chgData name="Francesco Capozzi" userId="bb9bfac7-d1f3-4cef-8d19-8b493b9a2d2d" providerId="ADAL" clId="{8ADEBD72-C32B-4CC9-8D48-EF399A215BC5}" dt="2022-01-13T19:11:24.673" v="320" actId="2696"/>
        <pc:sldMkLst>
          <pc:docMk/>
          <pc:sldMk cId="0" sldId="330"/>
        </pc:sldMkLst>
      </pc:sldChg>
      <pc:sldChg chg="delSp add del">
        <pc:chgData name="Francesco Capozzi" userId="bb9bfac7-d1f3-4cef-8d19-8b493b9a2d2d" providerId="ADAL" clId="{8ADEBD72-C32B-4CC9-8D48-EF399A215BC5}" dt="2022-01-13T19:22:05.157" v="416" actId="47"/>
        <pc:sldMkLst>
          <pc:docMk/>
          <pc:sldMk cId="926718499" sldId="330"/>
        </pc:sldMkLst>
        <pc:picChg chg="del">
          <ac:chgData name="Francesco Capozzi" userId="bb9bfac7-d1f3-4cef-8d19-8b493b9a2d2d" providerId="ADAL" clId="{8ADEBD72-C32B-4CC9-8D48-EF399A215BC5}" dt="2022-01-13T19:21:00.673" v="404" actId="21"/>
          <ac:picMkLst>
            <pc:docMk/>
            <pc:sldMk cId="926718499" sldId="330"/>
            <ac:picMk id="20483" creationId="{210748B9-B9B7-4D9E-BB11-8F7A43BAFF14}"/>
          </ac:picMkLst>
        </pc:picChg>
      </pc:sldChg>
      <pc:sldChg chg="add">
        <pc:chgData name="Francesco Capozzi" userId="bb9bfac7-d1f3-4cef-8d19-8b493b9a2d2d" providerId="ADAL" clId="{8ADEBD72-C32B-4CC9-8D48-EF399A215BC5}" dt="2022-01-13T18:59:35.266" v="44"/>
        <pc:sldMkLst>
          <pc:docMk/>
          <pc:sldMk cId="3249412583" sldId="331"/>
        </pc:sldMkLst>
      </pc:sldChg>
      <pc:sldChg chg="modSp del">
        <pc:chgData name="Francesco Capozzi" userId="bb9bfac7-d1f3-4cef-8d19-8b493b9a2d2d" providerId="ADAL" clId="{8ADEBD72-C32B-4CC9-8D48-EF399A215BC5}" dt="2022-01-13T20:49:16.542" v="2063" actId="14100"/>
        <pc:sldMkLst>
          <pc:docMk/>
          <pc:sldMk cId="3249412583" sldId="331"/>
        </pc:sldMkLst>
        <pc:spChg chg="mod">
          <ac:chgData name="Francesco Capozzi" userId="bb9bfac7-d1f3-4cef-8d19-8b493b9a2d2d" providerId="ADAL" clId="{8ADEBD72-C32B-4CC9-8D48-EF399A215BC5}" dt="2022-01-13T20:49:16.542" v="2063" actId="14100"/>
          <ac:spMkLst>
            <pc:docMk/>
            <pc:sldMk cId="3249412583" sldId="331"/>
            <ac:spMk id="83970" creationId="{CE84341E-8529-4EE2-A399-B24446BE1BC1}"/>
          </ac:spMkLst>
        </pc:spChg>
      </pc:sldChg>
      <pc:sldChg chg="modSp">
        <pc:chgData name="Francesco Capozzi" userId="bb9bfac7-d1f3-4cef-8d19-8b493b9a2d2d" providerId="ADAL" clId="{8ADEBD72-C32B-4CC9-8D48-EF399A215BC5}" dt="2022-01-13T20:35:31.455" v="1857" actId="14100"/>
        <pc:sldMkLst>
          <pc:docMk/>
          <pc:sldMk cId="0" sldId="332"/>
        </pc:sldMkLst>
        <pc:spChg chg="mod">
          <ac:chgData name="Francesco Capozzi" userId="bb9bfac7-d1f3-4cef-8d19-8b493b9a2d2d" providerId="ADAL" clId="{8ADEBD72-C32B-4CC9-8D48-EF399A215BC5}" dt="2022-01-13T20:35:31.455" v="1857" actId="14100"/>
          <ac:spMkLst>
            <pc:docMk/>
            <pc:sldMk cId="0" sldId="332"/>
            <ac:spMk id="25602" creationId="{3EBBAC30-D328-46DF-AB1C-852DFB22EBF3}"/>
          </ac:spMkLst>
        </pc:spChg>
      </pc:sldChg>
      <pc:sldChg chg="modSp">
        <pc:chgData name="Francesco Capozzi" userId="bb9bfac7-d1f3-4cef-8d19-8b493b9a2d2d" providerId="ADAL" clId="{8ADEBD72-C32B-4CC9-8D48-EF399A215BC5}" dt="2022-01-13T20:38:29.591" v="1915" actId="108"/>
        <pc:sldMkLst>
          <pc:docMk/>
          <pc:sldMk cId="0" sldId="334"/>
        </pc:sldMkLst>
        <pc:spChg chg="mod">
          <ac:chgData name="Francesco Capozzi" userId="bb9bfac7-d1f3-4cef-8d19-8b493b9a2d2d" providerId="ADAL" clId="{8ADEBD72-C32B-4CC9-8D48-EF399A215BC5}" dt="2022-01-13T20:38:29.591" v="1915" actId="108"/>
          <ac:spMkLst>
            <pc:docMk/>
            <pc:sldMk cId="0" sldId="334"/>
            <ac:spMk id="33795" creationId="{18795667-A1E2-4583-B55A-DEA9D82AF8E3}"/>
          </ac:spMkLst>
        </pc:spChg>
      </pc:sldChg>
      <pc:sldChg chg="modSp">
        <pc:chgData name="Francesco Capozzi" userId="bb9bfac7-d1f3-4cef-8d19-8b493b9a2d2d" providerId="ADAL" clId="{8ADEBD72-C32B-4CC9-8D48-EF399A215BC5}" dt="2022-01-13T20:35:54.187" v="1865" actId="14100"/>
        <pc:sldMkLst>
          <pc:docMk/>
          <pc:sldMk cId="0" sldId="335"/>
        </pc:sldMkLst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30" creationId="{C03E6F31-1087-488C-A52C-138A8645B22B}"/>
          </ac:spMkLst>
        </pc:spChg>
        <pc:spChg chg="mod">
          <ac:chgData name="Francesco Capozzi" userId="bb9bfac7-d1f3-4cef-8d19-8b493b9a2d2d" providerId="ADAL" clId="{8ADEBD72-C32B-4CC9-8D48-EF399A215BC5}" dt="2022-01-13T20:35:54.187" v="1865" actId="14100"/>
          <ac:spMkLst>
            <pc:docMk/>
            <pc:sldMk cId="0" sldId="335"/>
            <ac:spMk id="26633" creationId="{C13273CF-E994-4D5B-B338-8408DE3CC444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34" creationId="{1FC30826-29F3-4625-AF53-DB9A96F6BF19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35" creationId="{9237A736-A414-48AA-9F02-BC4DF4734E9A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36" creationId="{6A2C1E9D-FCCC-4086-B5EF-2433B258D3DD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37" creationId="{B3904CDF-9DD0-4ABA-B568-CB79E31D30A9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38" creationId="{9B51B342-0426-4FA0-BAF4-4C0F88D94301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39" creationId="{15A45878-CFCA-4EA2-80B3-6F9E23AD34F9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0" creationId="{7D92A3B7-4A4F-43C0-9149-16B35D1F2F4E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1" creationId="{B1C07ED3-EB34-4C97-957B-9A995CB24385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2" creationId="{28415475-86DE-4DCB-A44E-BF245221C2F3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3" creationId="{575292FA-AC5E-4976-821D-095C0DE14D51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4" creationId="{F8F954D7-AFC5-4D7C-9E20-1F6099315F2D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5" creationId="{6F54BA9C-302A-4BF5-9644-F9E86E9B85A0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6" creationId="{9E76AA66-A345-440C-BE43-0A80C425611B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7" creationId="{4BA8B55D-F876-44C4-9F15-57B8E7A1B097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8" creationId="{19CE5E36-97A2-4022-9263-0704CA75D4C7}"/>
          </ac:spMkLst>
        </pc:spChg>
        <pc:spChg chg="mod">
          <ac:chgData name="Francesco Capozzi" userId="bb9bfac7-d1f3-4cef-8d19-8b493b9a2d2d" providerId="ADAL" clId="{8ADEBD72-C32B-4CC9-8D48-EF399A215BC5}" dt="2022-01-13T20:35:40.242" v="1862" actId="1036"/>
          <ac:spMkLst>
            <pc:docMk/>
            <pc:sldMk cId="0" sldId="335"/>
            <ac:spMk id="26649" creationId="{38DB4432-56D8-4681-8D81-EFC015B6745D}"/>
          </ac:spMkLst>
        </pc:spChg>
        <pc:grpChg chg="mod">
          <ac:chgData name="Francesco Capozzi" userId="bb9bfac7-d1f3-4cef-8d19-8b493b9a2d2d" providerId="ADAL" clId="{8ADEBD72-C32B-4CC9-8D48-EF399A215BC5}" dt="2022-01-13T20:35:40.242" v="1862" actId="1036"/>
          <ac:grpSpMkLst>
            <pc:docMk/>
            <pc:sldMk cId="0" sldId="335"/>
            <ac:grpSpMk id="26632" creationId="{4FEAE61E-73D4-4A7E-B4F0-B3E37C1EF0FA}"/>
          </ac:grpSpMkLst>
        </pc:grpChg>
        <pc:grpChg chg="mod">
          <ac:chgData name="Francesco Capozzi" userId="bb9bfac7-d1f3-4cef-8d19-8b493b9a2d2d" providerId="ADAL" clId="{8ADEBD72-C32B-4CC9-8D48-EF399A215BC5}" dt="2022-01-13T20:35:40.242" v="1862" actId="1036"/>
          <ac:grpSpMkLst>
            <pc:docMk/>
            <pc:sldMk cId="0" sldId="335"/>
            <ac:grpSpMk id="101383" creationId="{12E5412A-A164-46EE-8764-1A8CDB786E04}"/>
          </ac:grpSpMkLst>
        </pc:grpChg>
        <pc:graphicFrameChg chg="mod">
          <ac:chgData name="Francesco Capozzi" userId="bb9bfac7-d1f3-4cef-8d19-8b493b9a2d2d" providerId="ADAL" clId="{8ADEBD72-C32B-4CC9-8D48-EF399A215BC5}" dt="2022-01-13T20:35:40.242" v="1862" actId="1036"/>
          <ac:graphicFrameMkLst>
            <pc:docMk/>
            <pc:sldMk cId="0" sldId="335"/>
            <ac:graphicFrameMk id="26626" creationId="{9E0B74AD-6A63-4FFD-AD0C-7CDADEC47E38}"/>
          </ac:graphicFrameMkLst>
        </pc:graphicFrameChg>
        <pc:graphicFrameChg chg="mod">
          <ac:chgData name="Francesco Capozzi" userId="bb9bfac7-d1f3-4cef-8d19-8b493b9a2d2d" providerId="ADAL" clId="{8ADEBD72-C32B-4CC9-8D48-EF399A215BC5}" dt="2022-01-13T20:35:40.242" v="1862" actId="1036"/>
          <ac:graphicFrameMkLst>
            <pc:docMk/>
            <pc:sldMk cId="0" sldId="335"/>
            <ac:graphicFrameMk id="26627" creationId="{ADA11E70-9190-41AB-A799-BD5DA133C462}"/>
          </ac:graphicFrameMkLst>
        </pc:graphicFrameChg>
        <pc:graphicFrameChg chg="mod">
          <ac:chgData name="Francesco Capozzi" userId="bb9bfac7-d1f3-4cef-8d19-8b493b9a2d2d" providerId="ADAL" clId="{8ADEBD72-C32B-4CC9-8D48-EF399A215BC5}" dt="2022-01-13T20:35:40.242" v="1862" actId="1036"/>
          <ac:graphicFrameMkLst>
            <pc:docMk/>
            <pc:sldMk cId="0" sldId="335"/>
            <ac:graphicFrameMk id="26628" creationId="{E1D28995-325E-4212-B6E7-CBF98078ED76}"/>
          </ac:graphicFrameMkLst>
        </pc:graphicFrameChg>
        <pc:graphicFrameChg chg="mod">
          <ac:chgData name="Francesco Capozzi" userId="bb9bfac7-d1f3-4cef-8d19-8b493b9a2d2d" providerId="ADAL" clId="{8ADEBD72-C32B-4CC9-8D48-EF399A215BC5}" dt="2022-01-13T20:35:40.242" v="1862" actId="1036"/>
          <ac:graphicFrameMkLst>
            <pc:docMk/>
            <pc:sldMk cId="0" sldId="335"/>
            <ac:graphicFrameMk id="26629" creationId="{0A1C95BB-70FF-44B0-A44D-E2503ED756A2}"/>
          </ac:graphicFrameMkLst>
        </pc:graphicFrameChg>
      </pc:sldChg>
      <pc:sldChg chg="modSp setBg">
        <pc:chgData name="Francesco Capozzi" userId="bb9bfac7-d1f3-4cef-8d19-8b493b9a2d2d" providerId="ADAL" clId="{8ADEBD72-C32B-4CC9-8D48-EF399A215BC5}" dt="2022-01-13T20:36:55.008" v="1875" actId="404"/>
        <pc:sldMkLst>
          <pc:docMk/>
          <pc:sldMk cId="0" sldId="336"/>
        </pc:sldMkLst>
        <pc:spChg chg="mod">
          <ac:chgData name="Francesco Capozzi" userId="bb9bfac7-d1f3-4cef-8d19-8b493b9a2d2d" providerId="ADAL" clId="{8ADEBD72-C32B-4CC9-8D48-EF399A215BC5}" dt="2022-01-13T20:36:55.008" v="1875" actId="404"/>
          <ac:spMkLst>
            <pc:docMk/>
            <pc:sldMk cId="0" sldId="336"/>
            <ac:spMk id="29701" creationId="{6683ED1B-6919-43BF-910B-7A3FC2C98C82}"/>
          </ac:spMkLst>
        </pc:spChg>
      </pc:sldChg>
      <pc:sldChg chg="modSp mod">
        <pc:chgData name="Francesco Capozzi" userId="bb9bfac7-d1f3-4cef-8d19-8b493b9a2d2d" providerId="ADAL" clId="{8ADEBD72-C32B-4CC9-8D48-EF399A215BC5}" dt="2022-01-13T20:37:11.249" v="1883" actId="1035"/>
        <pc:sldMkLst>
          <pc:docMk/>
          <pc:sldMk cId="0" sldId="337"/>
        </pc:sldMkLst>
        <pc:spChg chg="mod">
          <ac:chgData name="Francesco Capozzi" userId="bb9bfac7-d1f3-4cef-8d19-8b493b9a2d2d" providerId="ADAL" clId="{8ADEBD72-C32B-4CC9-8D48-EF399A215BC5}" dt="2022-01-13T20:37:11.249" v="1883" actId="1035"/>
          <ac:spMkLst>
            <pc:docMk/>
            <pc:sldMk cId="0" sldId="337"/>
            <ac:spMk id="30723" creationId="{D297A01B-3073-47C2-A9DE-FF4C65D982F2}"/>
          </ac:spMkLst>
        </pc:spChg>
        <pc:graphicFrameChg chg="mod">
          <ac:chgData name="Francesco Capozzi" userId="bb9bfac7-d1f3-4cef-8d19-8b493b9a2d2d" providerId="ADAL" clId="{8ADEBD72-C32B-4CC9-8D48-EF399A215BC5}" dt="2022-01-13T20:37:07.006" v="1880" actId="1036"/>
          <ac:graphicFrameMkLst>
            <pc:docMk/>
            <pc:sldMk cId="0" sldId="337"/>
            <ac:graphicFrameMk id="30722" creationId="{BFF4534A-2D1E-4120-ADFE-DE2B9BD7312E}"/>
          </ac:graphicFrameMkLst>
        </pc:graphicFrameChg>
      </pc:sldChg>
      <pc:sldChg chg="modSp">
        <pc:chgData name="Francesco Capozzi" userId="bb9bfac7-d1f3-4cef-8d19-8b493b9a2d2d" providerId="ADAL" clId="{8ADEBD72-C32B-4CC9-8D48-EF399A215BC5}" dt="2022-01-13T20:36:42.791" v="1871" actId="1076"/>
        <pc:sldMkLst>
          <pc:docMk/>
          <pc:sldMk cId="0" sldId="338"/>
        </pc:sldMkLst>
        <pc:spChg chg="mod">
          <ac:chgData name="Francesco Capozzi" userId="bb9bfac7-d1f3-4cef-8d19-8b493b9a2d2d" providerId="ADAL" clId="{8ADEBD72-C32B-4CC9-8D48-EF399A215BC5}" dt="2022-01-13T20:36:42.791" v="1871" actId="1076"/>
          <ac:spMkLst>
            <pc:docMk/>
            <pc:sldMk cId="0" sldId="338"/>
            <ac:spMk id="27650" creationId="{D2B74338-184C-44D4-BF83-94D750862A73}"/>
          </ac:spMkLst>
        </pc:spChg>
      </pc:sldChg>
      <pc:sldChg chg="add">
        <pc:chgData name="Francesco Capozzi" userId="bb9bfac7-d1f3-4cef-8d19-8b493b9a2d2d" providerId="ADAL" clId="{8ADEBD72-C32B-4CC9-8D48-EF399A215BC5}" dt="2022-01-13T19:11:48.201" v="321"/>
        <pc:sldMkLst>
          <pc:docMk/>
          <pc:sldMk cId="2812852049" sldId="340"/>
        </pc:sldMkLst>
      </pc:sldChg>
      <pc:sldChg chg="modSp del ord">
        <pc:chgData name="Francesco Capozzi" userId="bb9bfac7-d1f3-4cef-8d19-8b493b9a2d2d" providerId="ADAL" clId="{8ADEBD72-C32B-4CC9-8D48-EF399A215BC5}" dt="2022-01-13T20:34:52.934" v="1850" actId="1036"/>
        <pc:sldMkLst>
          <pc:docMk/>
          <pc:sldMk cId="2812852049" sldId="340"/>
        </pc:sldMkLst>
        <pc:spChg chg="mod">
          <ac:chgData name="Francesco Capozzi" userId="bb9bfac7-d1f3-4cef-8d19-8b493b9a2d2d" providerId="ADAL" clId="{8ADEBD72-C32B-4CC9-8D48-EF399A215BC5}" dt="2022-01-13T20:34:52.934" v="1850" actId="1036"/>
          <ac:spMkLst>
            <pc:docMk/>
            <pc:sldMk cId="2812852049" sldId="340"/>
            <ac:spMk id="16386" creationId="{FF3685CB-E50E-4293-A562-CE9CDE5C07F4}"/>
          </ac:spMkLst>
        </pc:spChg>
      </pc:sldChg>
      <pc:sldChg chg="modSp mod">
        <pc:chgData name="Francesco Capozzi" userId="bb9bfac7-d1f3-4cef-8d19-8b493b9a2d2d" providerId="ADAL" clId="{8ADEBD72-C32B-4CC9-8D48-EF399A215BC5}" dt="2022-01-13T20:47:22.104" v="2037" actId="947"/>
        <pc:sldMkLst>
          <pc:docMk/>
          <pc:sldMk cId="0" sldId="343"/>
        </pc:sldMkLst>
        <pc:spChg chg="mod">
          <ac:chgData name="Francesco Capozzi" userId="bb9bfac7-d1f3-4cef-8d19-8b493b9a2d2d" providerId="ADAL" clId="{8ADEBD72-C32B-4CC9-8D48-EF399A215BC5}" dt="2022-01-13T20:47:22.104" v="2037" actId="947"/>
          <ac:spMkLst>
            <pc:docMk/>
            <pc:sldMk cId="0" sldId="343"/>
            <ac:spMk id="67587" creationId="{D3EB7FA3-67A5-4E15-9BDB-E99A917A43F2}"/>
          </ac:spMkLst>
        </pc:spChg>
      </pc:sldChg>
      <pc:sldChg chg="modSp mod">
        <pc:chgData name="Francesco Capozzi" userId="bb9bfac7-d1f3-4cef-8d19-8b493b9a2d2d" providerId="ADAL" clId="{8ADEBD72-C32B-4CC9-8D48-EF399A215BC5}" dt="2022-01-13T20:47:40.294" v="2039" actId="947"/>
        <pc:sldMkLst>
          <pc:docMk/>
          <pc:sldMk cId="0" sldId="344"/>
        </pc:sldMkLst>
        <pc:spChg chg="mod">
          <ac:chgData name="Francesco Capozzi" userId="bb9bfac7-d1f3-4cef-8d19-8b493b9a2d2d" providerId="ADAL" clId="{8ADEBD72-C32B-4CC9-8D48-EF399A215BC5}" dt="2022-01-13T20:47:40.294" v="2039" actId="947"/>
          <ac:spMkLst>
            <pc:docMk/>
            <pc:sldMk cId="0" sldId="344"/>
            <ac:spMk id="68611" creationId="{F5AA592A-78EF-4035-846D-140AC0908549}"/>
          </ac:spMkLst>
        </pc:spChg>
      </pc:sldChg>
      <pc:sldChg chg="modSp">
        <pc:chgData name="Francesco Capozzi" userId="bb9bfac7-d1f3-4cef-8d19-8b493b9a2d2d" providerId="ADAL" clId="{8ADEBD72-C32B-4CC9-8D48-EF399A215BC5}" dt="2022-01-13T20:47:49.306" v="2040" actId="108"/>
        <pc:sldMkLst>
          <pc:docMk/>
          <pc:sldMk cId="0" sldId="345"/>
        </pc:sldMkLst>
        <pc:spChg chg="mod">
          <ac:chgData name="Francesco Capozzi" userId="bb9bfac7-d1f3-4cef-8d19-8b493b9a2d2d" providerId="ADAL" clId="{8ADEBD72-C32B-4CC9-8D48-EF399A215BC5}" dt="2022-01-13T20:47:49.306" v="2040" actId="108"/>
          <ac:spMkLst>
            <pc:docMk/>
            <pc:sldMk cId="0" sldId="345"/>
            <ac:spMk id="69635" creationId="{87E7B07C-8FCE-465B-A342-15F33247B7A0}"/>
          </ac:spMkLst>
        </pc:spChg>
      </pc:sldChg>
      <pc:sldChg chg="add">
        <pc:chgData name="Francesco Capozzi" userId="bb9bfac7-d1f3-4cef-8d19-8b493b9a2d2d" providerId="ADAL" clId="{8ADEBD72-C32B-4CC9-8D48-EF399A215BC5}" dt="2022-01-13T18:58:53.025" v="42"/>
        <pc:sldMkLst>
          <pc:docMk/>
          <pc:sldMk cId="1074185779" sldId="346"/>
        </pc:sldMkLst>
      </pc:sldChg>
      <pc:sldChg chg="modSp del setBg">
        <pc:chgData name="Francesco Capozzi" userId="bb9bfac7-d1f3-4cef-8d19-8b493b9a2d2d" providerId="ADAL" clId="{8ADEBD72-C32B-4CC9-8D48-EF399A215BC5}" dt="2022-01-13T20:43:33.454" v="1996"/>
        <pc:sldMkLst>
          <pc:docMk/>
          <pc:sldMk cId="1074185779" sldId="346"/>
        </pc:sldMkLst>
        <pc:spChg chg="mod">
          <ac:chgData name="Francesco Capozzi" userId="bb9bfac7-d1f3-4cef-8d19-8b493b9a2d2d" providerId="ADAL" clId="{8ADEBD72-C32B-4CC9-8D48-EF399A215BC5}" dt="2022-01-13T20:43:24.165" v="1995" actId="404"/>
          <ac:spMkLst>
            <pc:docMk/>
            <pc:sldMk cId="1074185779" sldId="346"/>
            <ac:spMk id="57346" creationId="{6E4514AC-3DE1-4ABA-A036-030CD4C44021}"/>
          </ac:spMkLst>
        </pc:spChg>
      </pc:sldChg>
      <pc:sldChg chg="modSp setBg">
        <pc:chgData name="Francesco Capozzi" userId="bb9bfac7-d1f3-4cef-8d19-8b493b9a2d2d" providerId="ADAL" clId="{8ADEBD72-C32B-4CC9-8D48-EF399A215BC5}" dt="2022-01-13T20:46:20.212" v="2022" actId="14100"/>
        <pc:sldMkLst>
          <pc:docMk/>
          <pc:sldMk cId="0" sldId="347"/>
        </pc:sldMkLst>
        <pc:spChg chg="mod">
          <ac:chgData name="Francesco Capozzi" userId="bb9bfac7-d1f3-4cef-8d19-8b493b9a2d2d" providerId="ADAL" clId="{8ADEBD72-C32B-4CC9-8D48-EF399A215BC5}" dt="2022-01-13T20:46:20.212" v="2022" actId="14100"/>
          <ac:spMkLst>
            <pc:docMk/>
            <pc:sldMk cId="0" sldId="347"/>
            <ac:spMk id="65538" creationId="{55AD5DD4-FE3C-4783-B413-EEA89DE8EBAC}"/>
          </ac:spMkLst>
        </pc:spChg>
      </pc:sldChg>
      <pc:sldChg chg="modSp mod">
        <pc:chgData name="Francesco Capozzi" userId="bb9bfac7-d1f3-4cef-8d19-8b493b9a2d2d" providerId="ADAL" clId="{8ADEBD72-C32B-4CC9-8D48-EF399A215BC5}" dt="2022-01-13T20:46:52.589" v="2031" actId="166"/>
        <pc:sldMkLst>
          <pc:docMk/>
          <pc:sldMk cId="0" sldId="348"/>
        </pc:sldMkLst>
        <pc:spChg chg="mod">
          <ac:chgData name="Francesco Capozzi" userId="bb9bfac7-d1f3-4cef-8d19-8b493b9a2d2d" providerId="ADAL" clId="{8ADEBD72-C32B-4CC9-8D48-EF399A215BC5}" dt="2022-01-13T20:46:52.589" v="2031" actId="166"/>
          <ac:spMkLst>
            <pc:docMk/>
            <pc:sldMk cId="0" sldId="348"/>
            <ac:spMk id="66562" creationId="{3DCAED09-CA8F-48D1-8636-9C4A114E8DF0}"/>
          </ac:spMkLst>
        </pc:spChg>
      </pc:sldChg>
      <pc:sldChg chg="modSp">
        <pc:chgData name="Francesco Capozzi" userId="bb9bfac7-d1f3-4cef-8d19-8b493b9a2d2d" providerId="ADAL" clId="{8ADEBD72-C32B-4CC9-8D48-EF399A215BC5}" dt="2022-01-13T20:57:43.795" v="2349" actId="1036"/>
        <pc:sldMkLst>
          <pc:docMk/>
          <pc:sldMk cId="0" sldId="349"/>
        </pc:sldMkLst>
        <pc:spChg chg="mod">
          <ac:chgData name="Francesco Capozzi" userId="bb9bfac7-d1f3-4cef-8d19-8b493b9a2d2d" providerId="ADAL" clId="{8ADEBD72-C32B-4CC9-8D48-EF399A215BC5}" dt="2022-01-13T20:57:43.795" v="2349" actId="1036"/>
          <ac:spMkLst>
            <pc:docMk/>
            <pc:sldMk cId="0" sldId="349"/>
            <ac:spMk id="87042" creationId="{89C073B6-67DC-4E0C-8B4F-02EF825672CC}"/>
          </ac:spMkLst>
        </pc:spChg>
        <pc:picChg chg="mod">
          <ac:chgData name="Francesco Capozzi" userId="bb9bfac7-d1f3-4cef-8d19-8b493b9a2d2d" providerId="ADAL" clId="{8ADEBD72-C32B-4CC9-8D48-EF399A215BC5}" dt="2022-01-13T20:57:39.199" v="2345" actId="1035"/>
          <ac:picMkLst>
            <pc:docMk/>
            <pc:sldMk cId="0" sldId="349"/>
            <ac:picMk id="87043" creationId="{FF462293-A862-4A87-A439-4A8DB18EB23A}"/>
          </ac:picMkLst>
        </pc:picChg>
      </pc:sldChg>
      <pc:sldChg chg="modSp del mod">
        <pc:chgData name="Francesco Capozzi" userId="bb9bfac7-d1f3-4cef-8d19-8b493b9a2d2d" providerId="ADAL" clId="{8ADEBD72-C32B-4CC9-8D48-EF399A215BC5}" dt="2022-01-13T19:52:01.016" v="609" actId="2696"/>
        <pc:sldMkLst>
          <pc:docMk/>
          <pc:sldMk cId="0" sldId="350"/>
        </pc:sldMkLst>
        <pc:spChg chg="mod">
          <ac:chgData name="Francesco Capozzi" userId="bb9bfac7-d1f3-4cef-8d19-8b493b9a2d2d" providerId="ADAL" clId="{8ADEBD72-C32B-4CC9-8D48-EF399A215BC5}" dt="2022-01-13T19:51:55.892" v="608" actId="20577"/>
          <ac:spMkLst>
            <pc:docMk/>
            <pc:sldMk cId="0" sldId="350"/>
            <ac:spMk id="86018" creationId="{B8DD4C85-03B7-42E7-8929-95F1ACE1BD4E}"/>
          </ac:spMkLst>
        </pc:spChg>
      </pc:sldChg>
      <pc:sldChg chg="modSp add ord">
        <pc:chgData name="Francesco Capozzi" userId="bb9bfac7-d1f3-4cef-8d19-8b493b9a2d2d" providerId="ADAL" clId="{8ADEBD72-C32B-4CC9-8D48-EF399A215BC5}" dt="2022-01-13T20:27:58.271" v="1538" actId="14100"/>
        <pc:sldMkLst>
          <pc:docMk/>
          <pc:sldMk cId="2713153971" sldId="350"/>
        </pc:sldMkLst>
        <pc:spChg chg="mod">
          <ac:chgData name="Francesco Capozzi" userId="bb9bfac7-d1f3-4cef-8d19-8b493b9a2d2d" providerId="ADAL" clId="{8ADEBD72-C32B-4CC9-8D48-EF399A215BC5}" dt="2022-01-13T20:27:58.271" v="1538" actId="14100"/>
          <ac:spMkLst>
            <pc:docMk/>
            <pc:sldMk cId="2713153971" sldId="350"/>
            <ac:spMk id="86018" creationId="{B8DD4C85-03B7-42E7-8929-95F1ACE1BD4E}"/>
          </ac:spMkLst>
        </pc:spChg>
        <pc:picChg chg="mod">
          <ac:chgData name="Francesco Capozzi" userId="bb9bfac7-d1f3-4cef-8d19-8b493b9a2d2d" providerId="ADAL" clId="{8ADEBD72-C32B-4CC9-8D48-EF399A215BC5}" dt="2022-01-13T19:52:24.066" v="612" actId="1076"/>
          <ac:picMkLst>
            <pc:docMk/>
            <pc:sldMk cId="2713153971" sldId="350"/>
            <ac:picMk id="86019" creationId="{EF0BDE45-8EF0-41DC-B4AD-0A3C0E5BCC69}"/>
          </ac:picMkLst>
        </pc:picChg>
      </pc:sldChg>
      <pc:sldChg chg="modSp">
        <pc:chgData name="Francesco Capozzi" userId="bb9bfac7-d1f3-4cef-8d19-8b493b9a2d2d" providerId="ADAL" clId="{8ADEBD72-C32B-4CC9-8D48-EF399A215BC5}" dt="2022-01-13T20:59:55.843" v="2430" actId="403"/>
        <pc:sldMkLst>
          <pc:docMk/>
          <pc:sldMk cId="0" sldId="351"/>
        </pc:sldMkLst>
        <pc:spChg chg="mod">
          <ac:chgData name="Francesco Capozzi" userId="bb9bfac7-d1f3-4cef-8d19-8b493b9a2d2d" providerId="ADAL" clId="{8ADEBD72-C32B-4CC9-8D48-EF399A215BC5}" dt="2022-01-13T20:59:55.843" v="2430" actId="403"/>
          <ac:spMkLst>
            <pc:docMk/>
            <pc:sldMk cId="0" sldId="351"/>
            <ac:spMk id="89090" creationId="{9D655AE7-D39F-43B0-9D85-0D1E9FE15AB4}"/>
          </ac:spMkLst>
        </pc:spChg>
      </pc:sldChg>
      <pc:sldChg chg="modSp">
        <pc:chgData name="Francesco Capozzi" userId="bb9bfac7-d1f3-4cef-8d19-8b493b9a2d2d" providerId="ADAL" clId="{8ADEBD72-C32B-4CC9-8D48-EF399A215BC5}" dt="2022-01-13T21:00:06.096" v="2433" actId="14100"/>
        <pc:sldMkLst>
          <pc:docMk/>
          <pc:sldMk cId="0" sldId="352"/>
        </pc:sldMkLst>
        <pc:spChg chg="mod">
          <ac:chgData name="Francesco Capozzi" userId="bb9bfac7-d1f3-4cef-8d19-8b493b9a2d2d" providerId="ADAL" clId="{8ADEBD72-C32B-4CC9-8D48-EF399A215BC5}" dt="2022-01-13T21:00:06.096" v="2433" actId="14100"/>
          <ac:spMkLst>
            <pc:docMk/>
            <pc:sldMk cId="0" sldId="352"/>
            <ac:spMk id="90114" creationId="{123192DA-184A-43B8-A43E-EDCB1F5FF6DC}"/>
          </ac:spMkLst>
        </pc:spChg>
      </pc:sldChg>
      <pc:sldChg chg="modSp">
        <pc:chgData name="Francesco Capozzi" userId="bb9bfac7-d1f3-4cef-8d19-8b493b9a2d2d" providerId="ADAL" clId="{8ADEBD72-C32B-4CC9-8D48-EF399A215BC5}" dt="2022-01-13T20:57:59.438" v="2356" actId="14100"/>
        <pc:sldMkLst>
          <pc:docMk/>
          <pc:sldMk cId="0" sldId="353"/>
        </pc:sldMkLst>
        <pc:spChg chg="mod">
          <ac:chgData name="Francesco Capozzi" userId="bb9bfac7-d1f3-4cef-8d19-8b493b9a2d2d" providerId="ADAL" clId="{8ADEBD72-C32B-4CC9-8D48-EF399A215BC5}" dt="2022-01-13T20:57:56.107" v="2353" actId="14100"/>
          <ac:spMkLst>
            <pc:docMk/>
            <pc:sldMk cId="0" sldId="353"/>
            <ac:spMk id="88066" creationId="{78F67704-0A36-430D-ACBE-D4F1ACEAEF83}"/>
          </ac:spMkLst>
        </pc:spChg>
        <pc:picChg chg="mod">
          <ac:chgData name="Francesco Capozzi" userId="bb9bfac7-d1f3-4cef-8d19-8b493b9a2d2d" providerId="ADAL" clId="{8ADEBD72-C32B-4CC9-8D48-EF399A215BC5}" dt="2022-01-13T20:57:59.438" v="2356" actId="14100"/>
          <ac:picMkLst>
            <pc:docMk/>
            <pc:sldMk cId="0" sldId="353"/>
            <ac:picMk id="88067" creationId="{05C871B2-FC63-44DD-8E8F-5283FE9CB487}"/>
          </ac:picMkLst>
        </pc:picChg>
      </pc:sldChg>
      <pc:sldChg chg="modSp mod">
        <pc:chgData name="Francesco Capozzi" userId="bb9bfac7-d1f3-4cef-8d19-8b493b9a2d2d" providerId="ADAL" clId="{8ADEBD72-C32B-4CC9-8D48-EF399A215BC5}" dt="2022-01-13T21:00:38.754" v="2442" actId="948"/>
        <pc:sldMkLst>
          <pc:docMk/>
          <pc:sldMk cId="0" sldId="354"/>
        </pc:sldMkLst>
        <pc:spChg chg="mod">
          <ac:chgData name="Francesco Capozzi" userId="bb9bfac7-d1f3-4cef-8d19-8b493b9a2d2d" providerId="ADAL" clId="{8ADEBD72-C32B-4CC9-8D48-EF399A215BC5}" dt="2022-01-13T21:00:38.754" v="2442" actId="948"/>
          <ac:spMkLst>
            <pc:docMk/>
            <pc:sldMk cId="0" sldId="354"/>
            <ac:spMk id="92162" creationId="{AEE0A76B-3994-40D8-9C04-452FE87DC5D0}"/>
          </ac:spMkLst>
        </pc:spChg>
        <pc:picChg chg="mod">
          <ac:chgData name="Francesco Capozzi" userId="bb9bfac7-d1f3-4cef-8d19-8b493b9a2d2d" providerId="ADAL" clId="{8ADEBD72-C32B-4CC9-8D48-EF399A215BC5}" dt="2022-01-13T21:00:29.650" v="2441" actId="14100"/>
          <ac:picMkLst>
            <pc:docMk/>
            <pc:sldMk cId="0" sldId="354"/>
            <ac:picMk id="92163" creationId="{880A05B3-4164-410C-A5E6-320A08278171}"/>
          </ac:picMkLst>
        </pc:picChg>
      </pc:sldChg>
      <pc:sldChg chg="modSp">
        <pc:chgData name="Francesco Capozzi" userId="bb9bfac7-d1f3-4cef-8d19-8b493b9a2d2d" providerId="ADAL" clId="{8ADEBD72-C32B-4CC9-8D48-EF399A215BC5}" dt="2022-01-13T20:56:52.881" v="2334" actId="403"/>
        <pc:sldMkLst>
          <pc:docMk/>
          <pc:sldMk cId="0" sldId="355"/>
        </pc:sldMkLst>
        <pc:spChg chg="mod">
          <ac:chgData name="Francesco Capozzi" userId="bb9bfac7-d1f3-4cef-8d19-8b493b9a2d2d" providerId="ADAL" clId="{8ADEBD72-C32B-4CC9-8D48-EF399A215BC5}" dt="2022-01-13T20:56:52.881" v="2334" actId="403"/>
          <ac:spMkLst>
            <pc:docMk/>
            <pc:sldMk cId="0" sldId="355"/>
            <ac:spMk id="84994" creationId="{0A7F27F3-316A-484C-9FD8-6325A9BBBC10}"/>
          </ac:spMkLst>
        </pc:spChg>
      </pc:sldChg>
      <pc:sldChg chg="modSp">
        <pc:chgData name="Francesco Capozzi" userId="bb9bfac7-d1f3-4cef-8d19-8b493b9a2d2d" providerId="ADAL" clId="{8ADEBD72-C32B-4CC9-8D48-EF399A215BC5}" dt="2022-01-13T21:00:15.861" v="2436" actId="14100"/>
        <pc:sldMkLst>
          <pc:docMk/>
          <pc:sldMk cId="0" sldId="356"/>
        </pc:sldMkLst>
        <pc:spChg chg="mod">
          <ac:chgData name="Francesco Capozzi" userId="bb9bfac7-d1f3-4cef-8d19-8b493b9a2d2d" providerId="ADAL" clId="{8ADEBD72-C32B-4CC9-8D48-EF399A215BC5}" dt="2022-01-13T21:00:15.861" v="2436" actId="14100"/>
          <ac:spMkLst>
            <pc:docMk/>
            <pc:sldMk cId="0" sldId="356"/>
            <ac:spMk id="91138" creationId="{F8FBDCE9-D3DF-4569-BC58-A118C8F753D2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57"/>
        </pc:sldMkLst>
      </pc:sldChg>
      <pc:sldChg chg="modSp add">
        <pc:chgData name="Francesco Capozzi" userId="bb9bfac7-d1f3-4cef-8d19-8b493b9a2d2d" providerId="ADAL" clId="{8ADEBD72-C32B-4CC9-8D48-EF399A215BC5}" dt="2022-01-13T20:50:18.078" v="2076" actId="14100"/>
        <pc:sldMkLst>
          <pc:docMk/>
          <pc:sldMk cId="1431265560" sldId="357"/>
        </pc:sldMkLst>
        <pc:spChg chg="mod">
          <ac:chgData name="Francesco Capozzi" userId="bb9bfac7-d1f3-4cef-8d19-8b493b9a2d2d" providerId="ADAL" clId="{8ADEBD72-C32B-4CC9-8D48-EF399A215BC5}" dt="2022-01-13T20:50:18.078" v="2076" actId="14100"/>
          <ac:spMkLst>
            <pc:docMk/>
            <pc:sldMk cId="1431265560" sldId="357"/>
            <ac:spMk id="95234" creationId="{4346298A-5192-4773-BB9E-94EF66D7A98A}"/>
          </ac:spMkLst>
        </pc:spChg>
      </pc:sldChg>
      <pc:sldChg chg="del">
        <pc:chgData name="Francesco Capozzi" userId="bb9bfac7-d1f3-4cef-8d19-8b493b9a2d2d" providerId="ADAL" clId="{8ADEBD72-C32B-4CC9-8D48-EF399A215BC5}" dt="2022-01-13T20:05:53.514" v="1068" actId="47"/>
        <pc:sldMkLst>
          <pc:docMk/>
          <pc:sldMk cId="0" sldId="358"/>
        </pc:sldMkLst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59"/>
        </pc:sldMkLst>
      </pc:sldChg>
      <pc:sldChg chg="modSp add setBg">
        <pc:chgData name="Francesco Capozzi" userId="bb9bfac7-d1f3-4cef-8d19-8b493b9a2d2d" providerId="ADAL" clId="{8ADEBD72-C32B-4CC9-8D48-EF399A215BC5}" dt="2022-01-13T20:50:53.591" v="2089" actId="1035"/>
        <pc:sldMkLst>
          <pc:docMk/>
          <pc:sldMk cId="599344621" sldId="359"/>
        </pc:sldMkLst>
        <pc:spChg chg="mod">
          <ac:chgData name="Francesco Capozzi" userId="bb9bfac7-d1f3-4cef-8d19-8b493b9a2d2d" providerId="ADAL" clId="{8ADEBD72-C32B-4CC9-8D48-EF399A215BC5}" dt="2022-01-13T20:50:53.591" v="2089" actId="1035"/>
          <ac:spMkLst>
            <pc:docMk/>
            <pc:sldMk cId="599344621" sldId="359"/>
            <ac:spMk id="126978" creationId="{CA1A2951-04C6-4346-A04A-3733207DB51D}"/>
          </ac:spMkLst>
        </pc:spChg>
        <pc:picChg chg="mod">
          <ac:chgData name="Francesco Capozzi" userId="bb9bfac7-d1f3-4cef-8d19-8b493b9a2d2d" providerId="ADAL" clId="{8ADEBD72-C32B-4CC9-8D48-EF399A215BC5}" dt="2022-01-13T20:50:50.577" v="2088" actId="1036"/>
          <ac:picMkLst>
            <pc:docMk/>
            <pc:sldMk cId="599344621" sldId="359"/>
            <ac:picMk id="97283" creationId="{7B5CD5FE-3C73-4926-AA0B-9220B7ED8A11}"/>
          </ac:picMkLst>
        </pc:pic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60"/>
        </pc:sldMkLst>
      </pc:sldChg>
      <pc:sldChg chg="modSp add">
        <pc:chgData name="Francesco Capozzi" userId="bb9bfac7-d1f3-4cef-8d19-8b493b9a2d2d" providerId="ADAL" clId="{8ADEBD72-C32B-4CC9-8D48-EF399A215BC5}" dt="2022-01-13T20:51:07.366" v="2093" actId="108"/>
        <pc:sldMkLst>
          <pc:docMk/>
          <pc:sldMk cId="2489525575" sldId="360"/>
        </pc:sldMkLst>
        <pc:spChg chg="mod">
          <ac:chgData name="Francesco Capozzi" userId="bb9bfac7-d1f3-4cef-8d19-8b493b9a2d2d" providerId="ADAL" clId="{8ADEBD72-C32B-4CC9-8D48-EF399A215BC5}" dt="2022-01-13T20:51:07.366" v="2093" actId="108"/>
          <ac:spMkLst>
            <pc:docMk/>
            <pc:sldMk cId="2489525575" sldId="360"/>
            <ac:spMk id="128002" creationId="{85E15CFB-8BA8-4DC0-A730-558DF9DB14F6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61"/>
        </pc:sldMkLst>
      </pc:sldChg>
      <pc:sldChg chg="modSp add mod ord">
        <pc:chgData name="Francesco Capozzi" userId="bb9bfac7-d1f3-4cef-8d19-8b493b9a2d2d" providerId="ADAL" clId="{8ADEBD72-C32B-4CC9-8D48-EF399A215BC5}" dt="2022-01-13T21:06:07.217" v="2548"/>
        <pc:sldMkLst>
          <pc:docMk/>
          <pc:sldMk cId="3007113573" sldId="361"/>
        </pc:sldMkLst>
        <pc:spChg chg="mod">
          <ac:chgData name="Francesco Capozzi" userId="bb9bfac7-d1f3-4cef-8d19-8b493b9a2d2d" providerId="ADAL" clId="{8ADEBD72-C32B-4CC9-8D48-EF399A215BC5}" dt="2022-01-13T20:53:42.576" v="2183" actId="14100"/>
          <ac:spMkLst>
            <pc:docMk/>
            <pc:sldMk cId="3007113573" sldId="361"/>
            <ac:spMk id="129026" creationId="{950CA495-E8AD-4D42-B86F-9E5DB2097DA8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62"/>
        </pc:sldMkLst>
      </pc:sldChg>
      <pc:sldChg chg="modSp add mod ord">
        <pc:chgData name="Francesco Capozzi" userId="bb9bfac7-d1f3-4cef-8d19-8b493b9a2d2d" providerId="ADAL" clId="{8ADEBD72-C32B-4CC9-8D48-EF399A215BC5}" dt="2022-01-13T21:06:11.875" v="2550"/>
        <pc:sldMkLst>
          <pc:docMk/>
          <pc:sldMk cId="1190911378" sldId="362"/>
        </pc:sldMkLst>
        <pc:spChg chg="mod">
          <ac:chgData name="Francesco Capozzi" userId="bb9bfac7-d1f3-4cef-8d19-8b493b9a2d2d" providerId="ADAL" clId="{8ADEBD72-C32B-4CC9-8D48-EF399A215BC5}" dt="2022-01-13T20:53:33.606" v="2182" actId="14100"/>
          <ac:spMkLst>
            <pc:docMk/>
            <pc:sldMk cId="1190911378" sldId="362"/>
            <ac:spMk id="130057" creationId="{60473289-2BB9-4342-9179-6209492E5EB9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63"/>
        </pc:sldMkLst>
      </pc:sldChg>
      <pc:sldChg chg="modSp add mod ord">
        <pc:chgData name="Francesco Capozzi" userId="bb9bfac7-d1f3-4cef-8d19-8b493b9a2d2d" providerId="ADAL" clId="{8ADEBD72-C32B-4CC9-8D48-EF399A215BC5}" dt="2022-01-13T21:06:13.475" v="2552"/>
        <pc:sldMkLst>
          <pc:docMk/>
          <pc:sldMk cId="1870595518" sldId="363"/>
        </pc:sldMkLst>
        <pc:spChg chg="mod">
          <ac:chgData name="Francesco Capozzi" userId="bb9bfac7-d1f3-4cef-8d19-8b493b9a2d2d" providerId="ADAL" clId="{8ADEBD72-C32B-4CC9-8D48-EF399A215BC5}" dt="2022-01-13T20:54:20.698" v="2201" actId="1035"/>
          <ac:spMkLst>
            <pc:docMk/>
            <pc:sldMk cId="1870595518" sldId="363"/>
            <ac:spMk id="102402" creationId="{4A41A1FE-33D0-4AFF-8784-CEFCFEF93D92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06" creationId="{1BBA77DC-B7BB-446C-A7E3-AE43BACFF4EC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07" creationId="{DA3299E1-C6E9-4F4B-93F9-2D38195FD618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08" creationId="{04A29343-C1F0-4063-AA45-39601D61229B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09" creationId="{F6DF12B0-1639-40EF-A56B-9CB862FBA13B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10" creationId="{BE83CC9F-B93D-4F1A-9991-FE14B6430E24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11" creationId="{24F8025D-6E67-4A70-8458-2873CA960DE3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12" creationId="{7ECA7D5C-F8AC-4258-A3D8-539C9967404A}"/>
          </ac:spMkLst>
        </pc:spChg>
        <pc:spChg chg="mod">
          <ac:chgData name="Francesco Capozzi" userId="bb9bfac7-d1f3-4cef-8d19-8b493b9a2d2d" providerId="ADAL" clId="{8ADEBD72-C32B-4CC9-8D48-EF399A215BC5}" dt="2022-01-13T20:54:10.792" v="2200" actId="1036"/>
          <ac:spMkLst>
            <pc:docMk/>
            <pc:sldMk cId="1870595518" sldId="363"/>
            <ac:spMk id="102413" creationId="{1EAA9423-DF5E-40C7-8574-8EA86FCD98F1}"/>
          </ac:spMkLst>
        </pc:spChg>
        <pc:spChg chg="mod">
          <ac:chgData name="Francesco Capozzi" userId="bb9bfac7-d1f3-4cef-8d19-8b493b9a2d2d" providerId="ADAL" clId="{8ADEBD72-C32B-4CC9-8D48-EF399A215BC5}" dt="2022-01-13T20:54:24.887" v="2203" actId="1035"/>
          <ac:spMkLst>
            <pc:docMk/>
            <pc:sldMk cId="1870595518" sldId="363"/>
            <ac:spMk id="131086" creationId="{EDDD073D-9E41-4C38-893F-DCB5992A564C}"/>
          </ac:spMkLst>
        </pc:spChg>
        <pc:graphicFrameChg chg="mod">
          <ac:chgData name="Francesco Capozzi" userId="bb9bfac7-d1f3-4cef-8d19-8b493b9a2d2d" providerId="ADAL" clId="{8ADEBD72-C32B-4CC9-8D48-EF399A215BC5}" dt="2022-01-13T20:54:10.792" v="2200" actId="1036"/>
          <ac:graphicFrameMkLst>
            <pc:docMk/>
            <pc:sldMk cId="1870595518" sldId="363"/>
            <ac:graphicFrameMk id="102404" creationId="{611704D3-8388-4F12-A3DA-3D1E25796FCF}"/>
          </ac:graphicFrameMkLst>
        </pc:graphicFrameChg>
        <pc:graphicFrameChg chg="mod">
          <ac:chgData name="Francesco Capozzi" userId="bb9bfac7-d1f3-4cef-8d19-8b493b9a2d2d" providerId="ADAL" clId="{8ADEBD72-C32B-4CC9-8D48-EF399A215BC5}" dt="2022-01-13T20:54:10.792" v="2200" actId="1036"/>
          <ac:graphicFrameMkLst>
            <pc:docMk/>
            <pc:sldMk cId="1870595518" sldId="363"/>
            <ac:graphicFrameMk id="102405" creationId="{3EEF15A2-84B0-4940-8FF7-6BE9F834C8E6}"/>
          </ac:graphicFrameMkLst>
        </pc:graphicFrameChg>
        <pc:picChg chg="mod">
          <ac:chgData name="Francesco Capozzi" userId="bb9bfac7-d1f3-4cef-8d19-8b493b9a2d2d" providerId="ADAL" clId="{8ADEBD72-C32B-4CC9-8D48-EF399A215BC5}" dt="2022-01-13T20:54:04.642" v="2193" actId="1036"/>
          <ac:picMkLst>
            <pc:docMk/>
            <pc:sldMk cId="1870595518" sldId="363"/>
            <ac:picMk id="102403" creationId="{95BE030D-6F5C-4124-ABAB-96BBCF65E348}"/>
          </ac:picMkLst>
        </pc:pic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64"/>
        </pc:sldMkLst>
      </pc:sldChg>
      <pc:sldChg chg="modSp add ord">
        <pc:chgData name="Francesco Capozzi" userId="bb9bfac7-d1f3-4cef-8d19-8b493b9a2d2d" providerId="ADAL" clId="{8ADEBD72-C32B-4CC9-8D48-EF399A215BC5}" dt="2022-01-13T21:06:16.597" v="2554"/>
        <pc:sldMkLst>
          <pc:docMk/>
          <pc:sldMk cId="896063379" sldId="364"/>
        </pc:sldMkLst>
        <pc:spChg chg="mod">
          <ac:chgData name="Francesco Capozzi" userId="bb9bfac7-d1f3-4cef-8d19-8b493b9a2d2d" providerId="ADAL" clId="{8ADEBD72-C32B-4CC9-8D48-EF399A215BC5}" dt="2022-01-13T20:54:48.421" v="2208" actId="404"/>
          <ac:spMkLst>
            <pc:docMk/>
            <pc:sldMk cId="896063379" sldId="364"/>
            <ac:spMk id="132099" creationId="{29D16B76-F29B-49C9-AA75-4054C3B35FFB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65"/>
        </pc:sldMkLst>
      </pc:sldChg>
      <pc:sldChg chg="modSp add ord">
        <pc:chgData name="Francesco Capozzi" userId="bb9bfac7-d1f3-4cef-8d19-8b493b9a2d2d" providerId="ADAL" clId="{8ADEBD72-C32B-4CC9-8D48-EF399A215BC5}" dt="2022-01-13T21:06:19.781" v="2556"/>
        <pc:sldMkLst>
          <pc:docMk/>
          <pc:sldMk cId="2377029206" sldId="365"/>
        </pc:sldMkLst>
        <pc:spChg chg="mod">
          <ac:chgData name="Francesco Capozzi" userId="bb9bfac7-d1f3-4cef-8d19-8b493b9a2d2d" providerId="ADAL" clId="{8ADEBD72-C32B-4CC9-8D48-EF399A215BC5}" dt="2022-01-13T20:55:09.850" v="2212" actId="167"/>
          <ac:spMkLst>
            <pc:docMk/>
            <pc:sldMk cId="2377029206" sldId="365"/>
            <ac:spMk id="133123" creationId="{9F6C7E24-9137-4A3C-81B8-583C30D9A54C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66"/>
        </pc:sldMkLst>
      </pc:sldChg>
      <pc:sldChg chg="modSp add ord">
        <pc:chgData name="Francesco Capozzi" userId="bb9bfac7-d1f3-4cef-8d19-8b493b9a2d2d" providerId="ADAL" clId="{8ADEBD72-C32B-4CC9-8D48-EF399A215BC5}" dt="2022-01-13T21:06:21.321" v="2558"/>
        <pc:sldMkLst>
          <pc:docMk/>
          <pc:sldMk cId="2720781592" sldId="366"/>
        </pc:sldMkLst>
        <pc:spChg chg="mod">
          <ac:chgData name="Francesco Capozzi" userId="bb9bfac7-d1f3-4cef-8d19-8b493b9a2d2d" providerId="ADAL" clId="{8ADEBD72-C32B-4CC9-8D48-EF399A215BC5}" dt="2022-01-13T20:55:29.334" v="2215" actId="14100"/>
          <ac:spMkLst>
            <pc:docMk/>
            <pc:sldMk cId="2720781592" sldId="366"/>
            <ac:spMk id="134147" creationId="{77F681F3-6E01-4433-9F43-07BB935225A1}"/>
          </ac:spMkLst>
        </pc:spChg>
      </pc:sldChg>
      <pc:sldChg chg="del">
        <pc:chgData name="Francesco Capozzi" userId="bb9bfac7-d1f3-4cef-8d19-8b493b9a2d2d" providerId="ADAL" clId="{8ADEBD72-C32B-4CC9-8D48-EF399A215BC5}" dt="2022-01-13T20:06:39.338" v="1071" actId="47"/>
        <pc:sldMkLst>
          <pc:docMk/>
          <pc:sldMk cId="0" sldId="368"/>
        </pc:sldMkLst>
      </pc:sldChg>
      <pc:sldChg chg="del">
        <pc:chgData name="Francesco Capozzi" userId="bb9bfac7-d1f3-4cef-8d19-8b493b9a2d2d" providerId="ADAL" clId="{8ADEBD72-C32B-4CC9-8D48-EF399A215BC5}" dt="2022-01-13T20:06:47.500" v="1072" actId="2696"/>
        <pc:sldMkLst>
          <pc:docMk/>
          <pc:sldMk cId="0" sldId="369"/>
        </pc:sldMkLst>
      </pc:sldChg>
      <pc:sldChg chg="modSp add mod">
        <pc:chgData name="Francesco Capozzi" userId="bb9bfac7-d1f3-4cef-8d19-8b493b9a2d2d" providerId="ADAL" clId="{8ADEBD72-C32B-4CC9-8D48-EF399A215BC5}" dt="2022-01-13T20:33:59.805" v="1832" actId="14100"/>
        <pc:sldMkLst>
          <pc:docMk/>
          <pc:sldMk cId="510938936" sldId="369"/>
        </pc:sldMkLst>
        <pc:spChg chg="mod">
          <ac:chgData name="Francesco Capozzi" userId="bb9bfac7-d1f3-4cef-8d19-8b493b9a2d2d" providerId="ADAL" clId="{8ADEBD72-C32B-4CC9-8D48-EF399A215BC5}" dt="2022-01-13T20:33:59.805" v="1832" actId="14100"/>
          <ac:spMkLst>
            <pc:docMk/>
            <pc:sldMk cId="510938936" sldId="369"/>
            <ac:spMk id="137220" creationId="{A4EF932D-ABC8-4233-8073-5F638F0FB3B1}"/>
          </ac:spMkLst>
        </pc:spChg>
        <pc:graphicFrameChg chg="mod">
          <ac:chgData name="Francesco Capozzi" userId="bb9bfac7-d1f3-4cef-8d19-8b493b9a2d2d" providerId="ADAL" clId="{8ADEBD72-C32B-4CC9-8D48-EF399A215BC5}" dt="2022-01-13T20:14:19.357" v="1211" actId="1038"/>
          <ac:graphicFrameMkLst>
            <pc:docMk/>
            <pc:sldMk cId="510938936" sldId="369"/>
            <ac:graphicFrameMk id="108546" creationId="{3953F5DF-4DB2-4078-AAB4-65E85C2349C5}"/>
          </ac:graphicFrameMkLst>
        </pc:graphicFrameChg>
        <pc:picChg chg="mod">
          <ac:chgData name="Francesco Capozzi" userId="bb9bfac7-d1f3-4cef-8d19-8b493b9a2d2d" providerId="ADAL" clId="{8ADEBD72-C32B-4CC9-8D48-EF399A215BC5}" dt="2022-01-13T20:14:20.647" v="1214" actId="1037"/>
          <ac:picMkLst>
            <pc:docMk/>
            <pc:sldMk cId="510938936" sldId="369"/>
            <ac:picMk id="108547" creationId="{0E555521-86F8-456D-B9C1-70DC43F2764E}"/>
          </ac:picMkLst>
        </pc:picChg>
      </pc:sldChg>
      <pc:sldChg chg="add del">
        <pc:chgData name="Francesco Capozzi" userId="bb9bfac7-d1f3-4cef-8d19-8b493b9a2d2d" providerId="ADAL" clId="{8ADEBD72-C32B-4CC9-8D48-EF399A215BC5}" dt="2022-01-13T20:09:57.238" v="1103" actId="2696"/>
        <pc:sldMkLst>
          <pc:docMk/>
          <pc:sldMk cId="856071084" sldId="369"/>
        </pc:sldMkLst>
      </pc:sldChg>
      <pc:sldChg chg="del">
        <pc:chgData name="Francesco Capozzi" userId="bb9bfac7-d1f3-4cef-8d19-8b493b9a2d2d" providerId="ADAL" clId="{8ADEBD72-C32B-4CC9-8D48-EF399A215BC5}" dt="2022-01-13T20:06:47.500" v="1072" actId="2696"/>
        <pc:sldMkLst>
          <pc:docMk/>
          <pc:sldMk cId="0" sldId="370"/>
        </pc:sldMkLst>
      </pc:sldChg>
      <pc:sldChg chg="add del">
        <pc:chgData name="Francesco Capozzi" userId="bb9bfac7-d1f3-4cef-8d19-8b493b9a2d2d" providerId="ADAL" clId="{8ADEBD72-C32B-4CC9-8D48-EF399A215BC5}" dt="2022-01-13T20:09:57.238" v="1103" actId="2696"/>
        <pc:sldMkLst>
          <pc:docMk/>
          <pc:sldMk cId="1696659383" sldId="370"/>
        </pc:sldMkLst>
      </pc:sldChg>
      <pc:sldChg chg="modSp add">
        <pc:chgData name="Francesco Capozzi" userId="bb9bfac7-d1f3-4cef-8d19-8b493b9a2d2d" providerId="ADAL" clId="{8ADEBD72-C32B-4CC9-8D48-EF399A215BC5}" dt="2022-01-13T20:34:10.985" v="1835" actId="14100"/>
        <pc:sldMkLst>
          <pc:docMk/>
          <pc:sldMk cId="2002556183" sldId="370"/>
        </pc:sldMkLst>
        <pc:spChg chg="mod">
          <ac:chgData name="Francesco Capozzi" userId="bb9bfac7-d1f3-4cef-8d19-8b493b9a2d2d" providerId="ADAL" clId="{8ADEBD72-C32B-4CC9-8D48-EF399A215BC5}" dt="2022-01-13T20:34:10.985" v="1835" actId="14100"/>
          <ac:spMkLst>
            <pc:docMk/>
            <pc:sldMk cId="2002556183" sldId="370"/>
            <ac:spMk id="138243" creationId="{E7596E7E-7ADF-4B2E-ABCD-E2D10F5FE72C}"/>
          </ac:spMkLst>
        </pc:spChg>
      </pc:sldChg>
      <pc:sldChg chg="del">
        <pc:chgData name="Francesco Capozzi" userId="bb9bfac7-d1f3-4cef-8d19-8b493b9a2d2d" providerId="ADAL" clId="{8ADEBD72-C32B-4CC9-8D48-EF399A215BC5}" dt="2022-01-13T20:06:47.500" v="1072" actId="2696"/>
        <pc:sldMkLst>
          <pc:docMk/>
          <pc:sldMk cId="0" sldId="371"/>
        </pc:sldMkLst>
      </pc:sldChg>
      <pc:sldChg chg="add del">
        <pc:chgData name="Francesco Capozzi" userId="bb9bfac7-d1f3-4cef-8d19-8b493b9a2d2d" providerId="ADAL" clId="{8ADEBD72-C32B-4CC9-8D48-EF399A215BC5}" dt="2022-01-13T20:09:57.238" v="1103" actId="2696"/>
        <pc:sldMkLst>
          <pc:docMk/>
          <pc:sldMk cId="1372116338" sldId="371"/>
        </pc:sldMkLst>
      </pc:sldChg>
      <pc:sldChg chg="modSp add">
        <pc:chgData name="Francesco Capozzi" userId="bb9bfac7-d1f3-4cef-8d19-8b493b9a2d2d" providerId="ADAL" clId="{8ADEBD72-C32B-4CC9-8D48-EF399A215BC5}" dt="2022-01-13T20:34:21.719" v="1838" actId="14100"/>
        <pc:sldMkLst>
          <pc:docMk/>
          <pc:sldMk cId="3491751021" sldId="371"/>
        </pc:sldMkLst>
        <pc:spChg chg="mod">
          <ac:chgData name="Francesco Capozzi" userId="bb9bfac7-d1f3-4cef-8d19-8b493b9a2d2d" providerId="ADAL" clId="{8ADEBD72-C32B-4CC9-8D48-EF399A215BC5}" dt="2022-01-13T20:34:21.719" v="1838" actId="14100"/>
          <ac:spMkLst>
            <pc:docMk/>
            <pc:sldMk cId="3491751021" sldId="371"/>
            <ac:spMk id="139266" creationId="{57F8EDC1-D8BF-412F-8CAC-169189E4D610}"/>
          </ac:spMkLst>
        </pc:spChg>
      </pc:sldChg>
      <pc:sldChg chg="del">
        <pc:chgData name="Francesco Capozzi" userId="bb9bfac7-d1f3-4cef-8d19-8b493b9a2d2d" providerId="ADAL" clId="{8ADEBD72-C32B-4CC9-8D48-EF399A215BC5}" dt="2022-01-13T20:06:47.500" v="1072" actId="2696"/>
        <pc:sldMkLst>
          <pc:docMk/>
          <pc:sldMk cId="0" sldId="372"/>
        </pc:sldMkLst>
      </pc:sldChg>
      <pc:sldChg chg="modSp add">
        <pc:chgData name="Francesco Capozzi" userId="bb9bfac7-d1f3-4cef-8d19-8b493b9a2d2d" providerId="ADAL" clId="{8ADEBD72-C32B-4CC9-8D48-EF399A215BC5}" dt="2022-01-13T20:34:34.304" v="1841" actId="14100"/>
        <pc:sldMkLst>
          <pc:docMk/>
          <pc:sldMk cId="236485564" sldId="372"/>
        </pc:sldMkLst>
        <pc:spChg chg="mod">
          <ac:chgData name="Francesco Capozzi" userId="bb9bfac7-d1f3-4cef-8d19-8b493b9a2d2d" providerId="ADAL" clId="{8ADEBD72-C32B-4CC9-8D48-EF399A215BC5}" dt="2022-01-13T20:34:34.304" v="1841" actId="14100"/>
          <ac:spMkLst>
            <pc:docMk/>
            <pc:sldMk cId="236485564" sldId="372"/>
            <ac:spMk id="140291" creationId="{CBEA8C85-392B-44A3-BC7C-D197943B842D}"/>
          </ac:spMkLst>
        </pc:spChg>
      </pc:sldChg>
      <pc:sldChg chg="add del">
        <pc:chgData name="Francesco Capozzi" userId="bb9bfac7-d1f3-4cef-8d19-8b493b9a2d2d" providerId="ADAL" clId="{8ADEBD72-C32B-4CC9-8D48-EF399A215BC5}" dt="2022-01-13T20:09:57.238" v="1103" actId="2696"/>
        <pc:sldMkLst>
          <pc:docMk/>
          <pc:sldMk cId="3128934959" sldId="372"/>
        </pc:sldMkLst>
      </pc:sldChg>
      <pc:sldChg chg="modSp mod">
        <pc:chgData name="Francesco Capozzi" userId="bb9bfac7-d1f3-4cef-8d19-8b493b9a2d2d" providerId="ADAL" clId="{8ADEBD72-C32B-4CC9-8D48-EF399A215BC5}" dt="2022-01-13T20:45:52.966" v="2018" actId="20577"/>
        <pc:sldMkLst>
          <pc:docMk/>
          <pc:sldMk cId="0" sldId="373"/>
        </pc:sldMkLst>
        <pc:spChg chg="mod">
          <ac:chgData name="Francesco Capozzi" userId="bb9bfac7-d1f3-4cef-8d19-8b493b9a2d2d" providerId="ADAL" clId="{8ADEBD72-C32B-4CC9-8D48-EF399A215BC5}" dt="2022-01-13T20:45:52.966" v="2018" actId="20577"/>
          <ac:spMkLst>
            <pc:docMk/>
            <pc:sldMk cId="0" sldId="373"/>
            <ac:spMk id="64515" creationId="{06D0C93A-7026-4C05-8544-3FE68F4569A8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74"/>
        </pc:sldMkLst>
      </pc:sldChg>
      <pc:sldChg chg="modSp add setBg">
        <pc:chgData name="Francesco Capozzi" userId="bb9bfac7-d1f3-4cef-8d19-8b493b9a2d2d" providerId="ADAL" clId="{8ADEBD72-C32B-4CC9-8D48-EF399A215BC5}" dt="2022-01-13T20:50:11.075" v="2074" actId="14100"/>
        <pc:sldMkLst>
          <pc:docMk/>
          <pc:sldMk cId="325721867" sldId="374"/>
        </pc:sldMkLst>
        <pc:spChg chg="mod">
          <ac:chgData name="Francesco Capozzi" userId="bb9bfac7-d1f3-4cef-8d19-8b493b9a2d2d" providerId="ADAL" clId="{8ADEBD72-C32B-4CC9-8D48-EF399A215BC5}" dt="2022-01-13T20:50:11.075" v="2074" actId="14100"/>
          <ac:spMkLst>
            <pc:docMk/>
            <pc:sldMk cId="325721867" sldId="374"/>
            <ac:spMk id="94210" creationId="{65F41601-1064-4943-B1D6-FA3B5052D401}"/>
          </ac:spMkLst>
        </pc:sp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75"/>
        </pc:sldMkLst>
      </pc:sldChg>
      <pc:sldChg chg="modSp add">
        <pc:chgData name="Francesco Capozzi" userId="bb9bfac7-d1f3-4cef-8d19-8b493b9a2d2d" providerId="ADAL" clId="{8ADEBD72-C32B-4CC9-8D48-EF399A215BC5}" dt="2022-01-13T20:50:31.134" v="2079" actId="14100"/>
        <pc:sldMkLst>
          <pc:docMk/>
          <pc:sldMk cId="507333186" sldId="375"/>
        </pc:sldMkLst>
        <pc:spChg chg="mod">
          <ac:chgData name="Francesco Capozzi" userId="bb9bfac7-d1f3-4cef-8d19-8b493b9a2d2d" providerId="ADAL" clId="{8ADEBD72-C32B-4CC9-8D48-EF399A215BC5}" dt="2022-01-13T20:50:31.134" v="2079" actId="14100"/>
          <ac:spMkLst>
            <pc:docMk/>
            <pc:sldMk cId="507333186" sldId="375"/>
            <ac:spMk id="96258" creationId="{50D15343-A951-4E0C-A2DF-23F0CD197288}"/>
          </ac:spMkLst>
        </pc:spChg>
      </pc:sldChg>
      <pc:sldChg chg="del">
        <pc:chgData name="Francesco Capozzi" userId="bb9bfac7-d1f3-4cef-8d19-8b493b9a2d2d" providerId="ADAL" clId="{8ADEBD72-C32B-4CC9-8D48-EF399A215BC5}" dt="2022-01-13T20:16:54.727" v="1285" actId="47"/>
        <pc:sldMkLst>
          <pc:docMk/>
          <pc:sldMk cId="0" sldId="376"/>
        </pc:sldMkLst>
      </pc:sldChg>
      <pc:sldChg chg="modSp">
        <pc:chgData name="Francesco Capozzi" userId="bb9bfac7-d1f3-4cef-8d19-8b493b9a2d2d" providerId="ADAL" clId="{8ADEBD72-C32B-4CC9-8D48-EF399A215BC5}" dt="2022-01-13T20:37:28.631" v="1889" actId="1035"/>
        <pc:sldMkLst>
          <pc:docMk/>
          <pc:sldMk cId="0" sldId="377"/>
        </pc:sldMkLst>
        <pc:spChg chg="mod">
          <ac:chgData name="Francesco Capozzi" userId="bb9bfac7-d1f3-4cef-8d19-8b493b9a2d2d" providerId="ADAL" clId="{8ADEBD72-C32B-4CC9-8D48-EF399A215BC5}" dt="2022-01-13T20:37:28.631" v="1889" actId="1035"/>
          <ac:spMkLst>
            <pc:docMk/>
            <pc:sldMk cId="0" sldId="377"/>
            <ac:spMk id="31747" creationId="{EE8A37EC-FF30-425F-AC07-41B339675BFF}"/>
          </ac:spMkLst>
        </pc:spChg>
      </pc:sldChg>
      <pc:sldChg chg="modSp mod">
        <pc:chgData name="Francesco Capozzi" userId="bb9bfac7-d1f3-4cef-8d19-8b493b9a2d2d" providerId="ADAL" clId="{8ADEBD72-C32B-4CC9-8D48-EF399A215BC5}" dt="2022-01-13T20:38:00.511" v="1914" actId="14100"/>
        <pc:sldMkLst>
          <pc:docMk/>
          <pc:sldMk cId="0" sldId="378"/>
        </pc:sldMkLst>
        <pc:spChg chg="mod">
          <ac:chgData name="Francesco Capozzi" userId="bb9bfac7-d1f3-4cef-8d19-8b493b9a2d2d" providerId="ADAL" clId="{8ADEBD72-C32B-4CC9-8D48-EF399A215BC5}" dt="2022-01-13T20:38:00.511" v="1914" actId="14100"/>
          <ac:spMkLst>
            <pc:docMk/>
            <pc:sldMk cId="0" sldId="378"/>
            <ac:spMk id="32771" creationId="{FE230CF3-871D-4A29-885E-578B4A3A1763}"/>
          </ac:spMkLst>
        </pc:spChg>
        <pc:spChg chg="mod">
          <ac:chgData name="Francesco Capozzi" userId="bb9bfac7-d1f3-4cef-8d19-8b493b9a2d2d" providerId="ADAL" clId="{8ADEBD72-C32B-4CC9-8D48-EF399A215BC5}" dt="2022-01-13T20:37:46.635" v="1902" actId="14100"/>
          <ac:spMkLst>
            <pc:docMk/>
            <pc:sldMk cId="0" sldId="378"/>
            <ac:spMk id="32772" creationId="{B9CC01E5-A372-4F37-87D5-F046B60C2E7B}"/>
          </ac:spMkLst>
        </pc:spChg>
        <pc:graphicFrameChg chg="mod">
          <ac:chgData name="Francesco Capozzi" userId="bb9bfac7-d1f3-4cef-8d19-8b493b9a2d2d" providerId="ADAL" clId="{8ADEBD72-C32B-4CC9-8D48-EF399A215BC5}" dt="2022-01-13T20:38:00.511" v="1914" actId="14100"/>
          <ac:graphicFrameMkLst>
            <pc:docMk/>
            <pc:sldMk cId="0" sldId="378"/>
            <ac:graphicFrameMk id="32770" creationId="{1A04D885-E95E-4AD5-A13C-4E7A5E756687}"/>
          </ac:graphicFrameMkLst>
        </pc:graphicFrameChg>
      </pc:sldChg>
      <pc:sldChg chg="modSp del">
        <pc:chgData name="Francesco Capozzi" userId="bb9bfac7-d1f3-4cef-8d19-8b493b9a2d2d" providerId="ADAL" clId="{8ADEBD72-C32B-4CC9-8D48-EF399A215BC5}" dt="2022-01-13T19:49:55.118" v="522" actId="2696"/>
        <pc:sldMkLst>
          <pc:docMk/>
          <pc:sldMk cId="0" sldId="380"/>
        </pc:sldMkLst>
        <pc:picChg chg="mod">
          <ac:chgData name="Francesco Capozzi" userId="bb9bfac7-d1f3-4cef-8d19-8b493b9a2d2d" providerId="ADAL" clId="{8ADEBD72-C32B-4CC9-8D48-EF399A215BC5}" dt="2022-01-13T19:49:39.093" v="521" actId="14100"/>
          <ac:picMkLst>
            <pc:docMk/>
            <pc:sldMk cId="0" sldId="380"/>
            <ac:picMk id="59395" creationId="{D3C16567-E0E5-489D-9060-B959310ABC2A}"/>
          </ac:picMkLst>
        </pc:picChg>
      </pc:sldChg>
      <pc:sldChg chg="add del">
        <pc:chgData name="Francesco Capozzi" userId="bb9bfac7-d1f3-4cef-8d19-8b493b9a2d2d" providerId="ADAL" clId="{8ADEBD72-C32B-4CC9-8D48-EF399A215BC5}" dt="2022-01-13T19:52:12.206" v="610" actId="47"/>
        <pc:sldMkLst>
          <pc:docMk/>
          <pc:sldMk cId="218802853" sldId="380"/>
        </pc:sldMkLst>
      </pc:sldChg>
      <pc:sldChg chg="del">
        <pc:chgData name="Francesco Capozzi" userId="bb9bfac7-d1f3-4cef-8d19-8b493b9a2d2d" providerId="ADAL" clId="{8ADEBD72-C32B-4CC9-8D48-EF399A215BC5}" dt="2022-01-13T19:52:35.492" v="613" actId="2696"/>
        <pc:sldMkLst>
          <pc:docMk/>
          <pc:sldMk cId="0" sldId="381"/>
        </pc:sldMkLst>
      </pc:sldChg>
      <pc:sldChg chg="addSp modSp add mod">
        <pc:chgData name="Francesco Capozzi" userId="bb9bfac7-d1f3-4cef-8d19-8b493b9a2d2d" providerId="ADAL" clId="{8ADEBD72-C32B-4CC9-8D48-EF399A215BC5}" dt="2022-01-13T20:28:54.798" v="1553" actId="1036"/>
        <pc:sldMkLst>
          <pc:docMk/>
          <pc:sldMk cId="2838003545" sldId="381"/>
        </pc:sldMkLst>
        <pc:spChg chg="add mod">
          <ac:chgData name="Francesco Capozzi" userId="bb9bfac7-d1f3-4cef-8d19-8b493b9a2d2d" providerId="ADAL" clId="{8ADEBD72-C32B-4CC9-8D48-EF399A215BC5}" dt="2022-01-13T20:28:49.583" v="1552" actId="20577"/>
          <ac:spMkLst>
            <pc:docMk/>
            <pc:sldMk cId="2838003545" sldId="381"/>
            <ac:spMk id="3" creationId="{6AAF0CF2-D714-47EC-865A-03C0BE57699E}"/>
          </ac:spMkLst>
        </pc:spChg>
        <pc:picChg chg="mod">
          <ac:chgData name="Francesco Capozzi" userId="bb9bfac7-d1f3-4cef-8d19-8b493b9a2d2d" providerId="ADAL" clId="{8ADEBD72-C32B-4CC9-8D48-EF399A215BC5}" dt="2022-01-13T20:28:54.798" v="1553" actId="1036"/>
          <ac:picMkLst>
            <pc:docMk/>
            <pc:sldMk cId="2838003545" sldId="381"/>
            <ac:picMk id="60418" creationId="{416D6730-F37A-43FE-93A0-8F7F1F858D23}"/>
          </ac:picMkLst>
        </pc:pic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82"/>
        </pc:sldMkLst>
      </pc:sldChg>
      <pc:sldChg chg="addSp modSp add mod ord">
        <pc:chgData name="Francesco Capozzi" userId="bb9bfac7-d1f3-4cef-8d19-8b493b9a2d2d" providerId="ADAL" clId="{8ADEBD72-C32B-4CC9-8D48-EF399A215BC5}" dt="2022-01-13T21:06:54.512" v="2575" actId="20577"/>
        <pc:sldMkLst>
          <pc:docMk/>
          <pc:sldMk cId="1108777577" sldId="382"/>
        </pc:sldMkLst>
        <pc:spChg chg="add mod">
          <ac:chgData name="Francesco Capozzi" userId="bb9bfac7-d1f3-4cef-8d19-8b493b9a2d2d" providerId="ADAL" clId="{8ADEBD72-C32B-4CC9-8D48-EF399A215BC5}" dt="2022-01-13T21:06:54.512" v="2575" actId="20577"/>
          <ac:spMkLst>
            <pc:docMk/>
            <pc:sldMk cId="1108777577" sldId="382"/>
            <ac:spMk id="3" creationId="{2070BDB8-37B6-4719-81EA-6F5E304B12E6}"/>
          </ac:spMkLst>
        </pc:spChg>
        <pc:picChg chg="mod">
          <ac:chgData name="Francesco Capozzi" userId="bb9bfac7-d1f3-4cef-8d19-8b493b9a2d2d" providerId="ADAL" clId="{8ADEBD72-C32B-4CC9-8D48-EF399A215BC5}" dt="2022-01-13T20:56:27.772" v="2325" actId="14100"/>
          <ac:picMkLst>
            <pc:docMk/>
            <pc:sldMk cId="1108777577" sldId="382"/>
            <ac:picMk id="106498" creationId="{C3F37D0C-B5AC-4B6A-9E82-A2E422FF3087}"/>
          </ac:picMkLst>
        </pc:picChg>
      </pc:sldChg>
      <pc:sldChg chg="del">
        <pc:chgData name="Francesco Capozzi" userId="bb9bfac7-d1f3-4cef-8d19-8b493b9a2d2d" providerId="ADAL" clId="{8ADEBD72-C32B-4CC9-8D48-EF399A215BC5}" dt="2022-01-13T20:06:21.475" v="1069" actId="2696"/>
        <pc:sldMkLst>
          <pc:docMk/>
          <pc:sldMk cId="0" sldId="383"/>
        </pc:sldMkLst>
      </pc:sldChg>
      <pc:sldChg chg="addSp delSp modSp add mod ord">
        <pc:chgData name="Francesco Capozzi" userId="bb9bfac7-d1f3-4cef-8d19-8b493b9a2d2d" providerId="ADAL" clId="{8ADEBD72-C32B-4CC9-8D48-EF399A215BC5}" dt="2022-01-13T21:08:51.010" v="2585" actId="1076"/>
        <pc:sldMkLst>
          <pc:docMk/>
          <pc:sldMk cId="3050891368" sldId="383"/>
        </pc:sldMkLst>
        <pc:spChg chg="add mod">
          <ac:chgData name="Francesco Capozzi" userId="bb9bfac7-d1f3-4cef-8d19-8b493b9a2d2d" providerId="ADAL" clId="{8ADEBD72-C32B-4CC9-8D48-EF399A215BC5}" dt="2022-01-13T20:52:12.800" v="2172" actId="20577"/>
          <ac:spMkLst>
            <pc:docMk/>
            <pc:sldMk cId="3050891368" sldId="383"/>
            <ac:spMk id="3" creationId="{9A500CC2-6497-40CA-B1F1-B9DFCA710E81}"/>
          </ac:spMkLst>
        </pc:spChg>
        <pc:picChg chg="add mod">
          <ac:chgData name="Francesco Capozzi" userId="bb9bfac7-d1f3-4cef-8d19-8b493b9a2d2d" providerId="ADAL" clId="{8ADEBD72-C32B-4CC9-8D48-EF399A215BC5}" dt="2022-01-13T21:08:51.010" v="2585" actId="1076"/>
          <ac:picMkLst>
            <pc:docMk/>
            <pc:sldMk cId="3050891368" sldId="383"/>
            <ac:picMk id="4" creationId="{3BDF0F18-937B-49F2-8B13-94CBBAD9F704}"/>
          </ac:picMkLst>
        </pc:picChg>
        <pc:picChg chg="del mod">
          <ac:chgData name="Francesco Capozzi" userId="bb9bfac7-d1f3-4cef-8d19-8b493b9a2d2d" providerId="ADAL" clId="{8ADEBD72-C32B-4CC9-8D48-EF399A215BC5}" dt="2022-01-13T21:07:57.032" v="2581" actId="21"/>
          <ac:picMkLst>
            <pc:docMk/>
            <pc:sldMk cId="3050891368" sldId="383"/>
            <ac:picMk id="99330" creationId="{F982CDEA-345D-430C-AA18-56D4FC99D270}"/>
          </ac:picMkLst>
        </pc:picChg>
      </pc:sldChg>
      <pc:sldChg chg="addSp delSp modSp add del mod ord">
        <pc:chgData name="Francesco Capozzi" userId="bb9bfac7-d1f3-4cef-8d19-8b493b9a2d2d" providerId="ADAL" clId="{8ADEBD72-C32B-4CC9-8D48-EF399A215BC5}" dt="2022-01-13T20:09:57.238" v="1103" actId="2696"/>
        <pc:sldMkLst>
          <pc:docMk/>
          <pc:sldMk cId="1574477741" sldId="384"/>
        </pc:sldMkLst>
        <pc:spChg chg="del">
          <ac:chgData name="Francesco Capozzi" userId="bb9bfac7-d1f3-4cef-8d19-8b493b9a2d2d" providerId="ADAL" clId="{8ADEBD72-C32B-4CC9-8D48-EF399A215BC5}" dt="2022-01-13T18:40:36.483" v="4" actId="478"/>
          <ac:spMkLst>
            <pc:docMk/>
            <pc:sldMk cId="1574477741" sldId="384"/>
            <ac:spMk id="37895" creationId="{92B46EB4-CC89-4B1D-8CD9-D4889A95371A}"/>
          </ac:spMkLst>
        </pc:spChg>
        <pc:picChg chg="add del mod modCrop">
          <ac:chgData name="Francesco Capozzi" userId="bb9bfac7-d1f3-4cef-8d19-8b493b9a2d2d" providerId="ADAL" clId="{8ADEBD72-C32B-4CC9-8D48-EF399A215BC5}" dt="2022-01-13T18:41:34.109" v="12" actId="478"/>
          <ac:picMkLst>
            <pc:docMk/>
            <pc:sldMk cId="1574477741" sldId="384"/>
            <ac:picMk id="3" creationId="{045FCF2D-49BB-4805-B008-48F2852849F0}"/>
          </ac:picMkLst>
        </pc:picChg>
        <pc:picChg chg="add del">
          <ac:chgData name="Francesco Capozzi" userId="bb9bfac7-d1f3-4cef-8d19-8b493b9a2d2d" providerId="ADAL" clId="{8ADEBD72-C32B-4CC9-8D48-EF399A215BC5}" dt="2022-01-13T18:48:43.659" v="15" actId="478"/>
          <ac:picMkLst>
            <pc:docMk/>
            <pc:sldMk cId="1574477741" sldId="384"/>
            <ac:picMk id="5" creationId="{E46073A2-35AE-42C9-97A6-A984591A9D96}"/>
          </ac:picMkLst>
        </pc:picChg>
        <pc:picChg chg="add mod">
          <ac:chgData name="Francesco Capozzi" userId="bb9bfac7-d1f3-4cef-8d19-8b493b9a2d2d" providerId="ADAL" clId="{8ADEBD72-C32B-4CC9-8D48-EF399A215BC5}" dt="2022-01-13T18:51:21.601" v="19" actId="1076"/>
          <ac:picMkLst>
            <pc:docMk/>
            <pc:sldMk cId="1574477741" sldId="384"/>
            <ac:picMk id="7" creationId="{1AEB9DAC-9653-4B2C-8AE5-D9572493EE1A}"/>
          </ac:picMkLst>
        </pc:picChg>
        <pc:picChg chg="add del mod">
          <ac:chgData name="Francesco Capozzi" userId="bb9bfac7-d1f3-4cef-8d19-8b493b9a2d2d" providerId="ADAL" clId="{8ADEBD72-C32B-4CC9-8D48-EF399A215BC5}" dt="2022-01-13T18:48:22.828" v="13" actId="478"/>
          <ac:picMkLst>
            <pc:docMk/>
            <pc:sldMk cId="1574477741" sldId="384"/>
            <ac:picMk id="10" creationId="{C9338FC9-8301-47D4-B08B-A2999E655F80}"/>
          </ac:picMkLst>
        </pc:picChg>
        <pc:picChg chg="del">
          <ac:chgData name="Francesco Capozzi" userId="bb9bfac7-d1f3-4cef-8d19-8b493b9a2d2d" providerId="ADAL" clId="{8ADEBD72-C32B-4CC9-8D48-EF399A215BC5}" dt="2022-01-13T18:40:31.286" v="1" actId="478"/>
          <ac:picMkLst>
            <pc:docMk/>
            <pc:sldMk cId="1574477741" sldId="384"/>
            <ac:picMk id="37890" creationId="{49FE3C48-5DC5-4410-8487-634DB804BEFC}"/>
          </ac:picMkLst>
        </pc:picChg>
        <pc:picChg chg="del">
          <ac:chgData name="Francesco Capozzi" userId="bb9bfac7-d1f3-4cef-8d19-8b493b9a2d2d" providerId="ADAL" clId="{8ADEBD72-C32B-4CC9-8D48-EF399A215BC5}" dt="2022-01-13T18:40:32.490" v="2" actId="478"/>
          <ac:picMkLst>
            <pc:docMk/>
            <pc:sldMk cId="1574477741" sldId="384"/>
            <ac:picMk id="37891" creationId="{490BE82C-699B-4DBD-8ECD-1B75ACDA1F55}"/>
          </ac:picMkLst>
        </pc:picChg>
        <pc:picChg chg="del">
          <ac:chgData name="Francesco Capozzi" userId="bb9bfac7-d1f3-4cef-8d19-8b493b9a2d2d" providerId="ADAL" clId="{8ADEBD72-C32B-4CC9-8D48-EF399A215BC5}" dt="2022-01-13T18:40:34.954" v="3" actId="478"/>
          <ac:picMkLst>
            <pc:docMk/>
            <pc:sldMk cId="1574477741" sldId="384"/>
            <ac:picMk id="37892" creationId="{61B12154-B017-4CEB-9E90-E669A4A3E759}"/>
          </ac:picMkLst>
        </pc:picChg>
        <pc:picChg chg="del">
          <ac:chgData name="Francesco Capozzi" userId="bb9bfac7-d1f3-4cef-8d19-8b493b9a2d2d" providerId="ADAL" clId="{8ADEBD72-C32B-4CC9-8D48-EF399A215BC5}" dt="2022-01-13T18:40:34.954" v="3" actId="478"/>
          <ac:picMkLst>
            <pc:docMk/>
            <pc:sldMk cId="1574477741" sldId="384"/>
            <ac:picMk id="37893" creationId="{DD4C467C-371A-4F05-8242-BDDC51372229}"/>
          </ac:picMkLst>
        </pc:picChg>
        <pc:picChg chg="del">
          <ac:chgData name="Francesco Capozzi" userId="bb9bfac7-d1f3-4cef-8d19-8b493b9a2d2d" providerId="ADAL" clId="{8ADEBD72-C32B-4CC9-8D48-EF399A215BC5}" dt="2022-01-13T18:40:34.954" v="3" actId="478"/>
          <ac:picMkLst>
            <pc:docMk/>
            <pc:sldMk cId="1574477741" sldId="384"/>
            <ac:picMk id="37894" creationId="{D7E94200-52AF-4CCD-8C77-504A05F3824B}"/>
          </ac:picMkLst>
        </pc:picChg>
      </pc:sldChg>
      <pc:sldChg chg="addSp modSp add mod">
        <pc:chgData name="Francesco Capozzi" userId="bb9bfac7-d1f3-4cef-8d19-8b493b9a2d2d" providerId="ADAL" clId="{8ADEBD72-C32B-4CC9-8D48-EF399A215BC5}" dt="2022-01-13T20:33:26.044" v="1826" actId="404"/>
        <pc:sldMkLst>
          <pc:docMk/>
          <pc:sldMk cId="4193296379" sldId="384"/>
        </pc:sldMkLst>
        <pc:spChg chg="add mod">
          <ac:chgData name="Francesco Capozzi" userId="bb9bfac7-d1f3-4cef-8d19-8b493b9a2d2d" providerId="ADAL" clId="{8ADEBD72-C32B-4CC9-8D48-EF399A215BC5}" dt="2022-01-13T20:33:26.044" v="1826" actId="404"/>
          <ac:spMkLst>
            <pc:docMk/>
            <pc:sldMk cId="4193296379" sldId="384"/>
            <ac:spMk id="3" creationId="{94888EAA-85E7-423E-99E1-8EC81FC8797A}"/>
          </ac:spMkLst>
        </pc:spChg>
        <pc:picChg chg="mod">
          <ac:chgData name="Francesco Capozzi" userId="bb9bfac7-d1f3-4cef-8d19-8b493b9a2d2d" providerId="ADAL" clId="{8ADEBD72-C32B-4CC9-8D48-EF399A215BC5}" dt="2022-01-13T20:32:37.520" v="1749" actId="1036"/>
          <ac:picMkLst>
            <pc:docMk/>
            <pc:sldMk cId="4193296379" sldId="384"/>
            <ac:picMk id="7" creationId="{1AEB9DAC-9653-4B2C-8AE5-D9572493EE1A}"/>
          </ac:picMkLst>
        </pc:picChg>
      </pc:sldChg>
      <pc:sldChg chg="addSp delSp modSp add del mod">
        <pc:chgData name="Francesco Capozzi" userId="bb9bfac7-d1f3-4cef-8d19-8b493b9a2d2d" providerId="ADAL" clId="{8ADEBD72-C32B-4CC9-8D48-EF399A215BC5}" dt="2022-01-13T20:12:50.538" v="1182" actId="2696"/>
        <pc:sldMkLst>
          <pc:docMk/>
          <pc:sldMk cId="477310253" sldId="385"/>
        </pc:sldMkLst>
        <pc:spChg chg="add mod">
          <ac:chgData name="Francesco Capozzi" userId="bb9bfac7-d1f3-4cef-8d19-8b493b9a2d2d" providerId="ADAL" clId="{8ADEBD72-C32B-4CC9-8D48-EF399A215BC5}" dt="2022-01-13T19:01:37.900" v="101" actId="404"/>
          <ac:spMkLst>
            <pc:docMk/>
            <pc:sldMk cId="477310253" sldId="385"/>
            <ac:spMk id="2" creationId="{DBE6FB7A-9AC4-4BDE-AE02-FE0AB9FFB33C}"/>
          </ac:spMkLst>
        </pc:spChg>
        <pc:spChg chg="del">
          <ac:chgData name="Francesco Capozzi" userId="bb9bfac7-d1f3-4cef-8d19-8b493b9a2d2d" providerId="ADAL" clId="{8ADEBD72-C32B-4CC9-8D48-EF399A215BC5}" dt="2022-01-13T19:01:00.402" v="50" actId="478"/>
          <ac:spMkLst>
            <pc:docMk/>
            <pc:sldMk cId="477310253" sldId="385"/>
            <ac:spMk id="80898" creationId="{59D2020E-5BDA-4B32-BB8C-103621493255}"/>
          </ac:spMkLst>
        </pc:spChg>
        <pc:spChg chg="del">
          <ac:chgData name="Francesco Capozzi" userId="bb9bfac7-d1f3-4cef-8d19-8b493b9a2d2d" providerId="ADAL" clId="{8ADEBD72-C32B-4CC9-8D48-EF399A215BC5}" dt="2022-01-13T19:00:58.667" v="49" actId="478"/>
          <ac:spMkLst>
            <pc:docMk/>
            <pc:sldMk cId="477310253" sldId="385"/>
            <ac:spMk id="80900" creationId="{3EA5EE95-27EB-4694-8E9C-F045F21CFB29}"/>
          </ac:spMkLst>
        </pc:spChg>
        <pc:picChg chg="add mod">
          <ac:chgData name="Francesco Capozzi" userId="bb9bfac7-d1f3-4cef-8d19-8b493b9a2d2d" providerId="ADAL" clId="{8ADEBD72-C32B-4CC9-8D48-EF399A215BC5}" dt="2022-01-13T19:01:45.917" v="103" actId="14100"/>
          <ac:picMkLst>
            <pc:docMk/>
            <pc:sldMk cId="477310253" sldId="385"/>
            <ac:picMk id="4" creationId="{14B5CCC7-F44F-48AF-B135-985B8F265A4F}"/>
          </ac:picMkLst>
        </pc:picChg>
        <pc:picChg chg="del">
          <ac:chgData name="Francesco Capozzi" userId="bb9bfac7-d1f3-4cef-8d19-8b493b9a2d2d" providerId="ADAL" clId="{8ADEBD72-C32B-4CC9-8D48-EF399A215BC5}" dt="2022-01-13T19:00:56.244" v="48" actId="478"/>
          <ac:picMkLst>
            <pc:docMk/>
            <pc:sldMk cId="477310253" sldId="385"/>
            <ac:picMk id="80899" creationId="{4B1DFA00-0AC3-4E0D-B803-F2D0D0EFD595}"/>
          </ac:picMkLst>
        </pc:picChg>
      </pc:sldChg>
      <pc:sldChg chg="modSp add">
        <pc:chgData name="Francesco Capozzi" userId="bb9bfac7-d1f3-4cef-8d19-8b493b9a2d2d" providerId="ADAL" clId="{8ADEBD72-C32B-4CC9-8D48-EF399A215BC5}" dt="2022-01-13T20:39:29.303" v="1923" actId="1035"/>
        <pc:sldMkLst>
          <pc:docMk/>
          <pc:sldMk cId="4272790577" sldId="385"/>
        </pc:sldMkLst>
        <pc:spChg chg="mod">
          <ac:chgData name="Francesco Capozzi" userId="bb9bfac7-d1f3-4cef-8d19-8b493b9a2d2d" providerId="ADAL" clId="{8ADEBD72-C32B-4CC9-8D48-EF399A215BC5}" dt="2022-01-13T20:39:29.303" v="1923" actId="1035"/>
          <ac:spMkLst>
            <pc:docMk/>
            <pc:sldMk cId="4272790577" sldId="385"/>
            <ac:spMk id="2" creationId="{DBE6FB7A-9AC4-4BDE-AE02-FE0AB9FFB33C}"/>
          </ac:spMkLst>
        </pc:spChg>
      </pc:sldChg>
      <pc:sldChg chg="addSp delSp modSp add mod ord setBg">
        <pc:chgData name="Francesco Capozzi" userId="bb9bfac7-d1f3-4cef-8d19-8b493b9a2d2d" providerId="ADAL" clId="{8ADEBD72-C32B-4CC9-8D48-EF399A215BC5}" dt="2022-01-13T20:14:09.594" v="1207" actId="790"/>
        <pc:sldMkLst>
          <pc:docMk/>
          <pc:sldMk cId="2060785878" sldId="386"/>
        </pc:sldMkLst>
        <pc:spChg chg="add mod">
          <ac:chgData name="Francesco Capozzi" userId="bb9bfac7-d1f3-4cef-8d19-8b493b9a2d2d" providerId="ADAL" clId="{8ADEBD72-C32B-4CC9-8D48-EF399A215BC5}" dt="2022-01-13T20:14:09.594" v="1207" actId="790"/>
          <ac:spMkLst>
            <pc:docMk/>
            <pc:sldMk cId="2060785878" sldId="386"/>
            <ac:spMk id="62" creationId="{A51B00DB-552E-4F95-82B5-585A3BF1FF64}"/>
          </ac:spMkLst>
        </pc:spChg>
        <pc:spChg chg="add">
          <ac:chgData name="Francesco Capozzi" userId="bb9bfac7-d1f3-4cef-8d19-8b493b9a2d2d" providerId="ADAL" clId="{8ADEBD72-C32B-4CC9-8D48-EF399A215BC5}" dt="2022-01-13T19:08:14.085" v="269" actId="26606"/>
          <ac:spMkLst>
            <pc:docMk/>
            <pc:sldMk cId="2060785878" sldId="386"/>
            <ac:spMk id="68" creationId="{37C89E4B-3C9F-44B9-8B86-D9E3D112D8EC}"/>
          </ac:spMkLst>
        </pc:spChg>
        <pc:grpChg chg="del">
          <ac:chgData name="Francesco Capozzi" userId="bb9bfac7-d1f3-4cef-8d19-8b493b9a2d2d" providerId="ADAL" clId="{8ADEBD72-C32B-4CC9-8D48-EF399A215BC5}" dt="2022-01-13T19:02:08.857" v="105" actId="478"/>
          <ac:grpSpMkLst>
            <pc:docMk/>
            <pc:sldMk cId="2060785878" sldId="386"/>
            <ac:grpSpMk id="47106" creationId="{2796875F-E413-44F1-BBE0-5288432C30FD}"/>
          </ac:grpSpMkLst>
        </pc:grpChg>
        <pc:grpChg chg="del">
          <ac:chgData name="Francesco Capozzi" userId="bb9bfac7-d1f3-4cef-8d19-8b493b9a2d2d" providerId="ADAL" clId="{8ADEBD72-C32B-4CC9-8D48-EF399A215BC5}" dt="2022-01-13T19:02:11.540" v="106" actId="478"/>
          <ac:grpSpMkLst>
            <pc:docMk/>
            <pc:sldMk cId="2060785878" sldId="386"/>
            <ac:grpSpMk id="47107" creationId="{4C5FAF79-EFA9-43BA-9CD5-905D4E39F5B0}"/>
          </ac:grpSpMkLst>
        </pc:grpChg>
        <pc:grpChg chg="del">
          <ac:chgData name="Francesco Capozzi" userId="bb9bfac7-d1f3-4cef-8d19-8b493b9a2d2d" providerId="ADAL" clId="{8ADEBD72-C32B-4CC9-8D48-EF399A215BC5}" dt="2022-01-13T19:02:11.540" v="106" actId="478"/>
          <ac:grpSpMkLst>
            <pc:docMk/>
            <pc:sldMk cId="2060785878" sldId="386"/>
            <ac:grpSpMk id="47108" creationId="{2F0B9386-B775-4CC3-A7BC-178BC6E89EDD}"/>
          </ac:grpSpMkLst>
        </pc:grpChg>
        <pc:grpChg chg="del">
          <ac:chgData name="Francesco Capozzi" userId="bb9bfac7-d1f3-4cef-8d19-8b493b9a2d2d" providerId="ADAL" clId="{8ADEBD72-C32B-4CC9-8D48-EF399A215BC5}" dt="2022-01-13T19:02:16.049" v="108" actId="478"/>
          <ac:grpSpMkLst>
            <pc:docMk/>
            <pc:sldMk cId="2060785878" sldId="386"/>
            <ac:grpSpMk id="47109" creationId="{792DE191-CE1B-4B72-8369-9BEE2382A9F8}"/>
          </ac:grpSpMkLst>
        </pc:grpChg>
        <pc:grpChg chg="del">
          <ac:chgData name="Francesco Capozzi" userId="bb9bfac7-d1f3-4cef-8d19-8b493b9a2d2d" providerId="ADAL" clId="{8ADEBD72-C32B-4CC9-8D48-EF399A215BC5}" dt="2022-01-13T19:02:13.809" v="107" actId="478"/>
          <ac:grpSpMkLst>
            <pc:docMk/>
            <pc:sldMk cId="2060785878" sldId="386"/>
            <ac:grpSpMk id="47110" creationId="{36F2C2CC-C065-4A81-962D-62887C782D5F}"/>
          </ac:grpSpMkLst>
        </pc:grpChg>
        <pc:picChg chg="add">
          <ac:chgData name="Francesco Capozzi" userId="bb9bfac7-d1f3-4cef-8d19-8b493b9a2d2d" providerId="ADAL" clId="{8ADEBD72-C32B-4CC9-8D48-EF399A215BC5}" dt="2022-01-13T19:08:14.085" v="269" actId="26606"/>
          <ac:picMkLst>
            <pc:docMk/>
            <pc:sldMk cId="2060785878" sldId="386"/>
            <ac:picMk id="64" creationId="{FF815A93-A099-4897-8C34-FDB67A190E8A}"/>
          </ac:picMkLst>
        </pc:picChg>
        <pc:cxnChg chg="add">
          <ac:chgData name="Francesco Capozzi" userId="bb9bfac7-d1f3-4cef-8d19-8b493b9a2d2d" providerId="ADAL" clId="{8ADEBD72-C32B-4CC9-8D48-EF399A215BC5}" dt="2022-01-13T19:08:14.085" v="269" actId="26606"/>
          <ac:cxnSpMkLst>
            <pc:docMk/>
            <pc:sldMk cId="2060785878" sldId="386"/>
            <ac:cxnSpMk id="70" creationId="{AA2EAA10-076F-46BD-8F0F-B9A2FB77A85C}"/>
          </ac:cxnSpMkLst>
        </pc:cxnChg>
        <pc:cxnChg chg="add">
          <ac:chgData name="Francesco Capozzi" userId="bb9bfac7-d1f3-4cef-8d19-8b493b9a2d2d" providerId="ADAL" clId="{8ADEBD72-C32B-4CC9-8D48-EF399A215BC5}" dt="2022-01-13T19:08:14.085" v="269" actId="26606"/>
          <ac:cxnSpMkLst>
            <pc:docMk/>
            <pc:sldMk cId="2060785878" sldId="386"/>
            <ac:cxnSpMk id="72" creationId="{D891E407-403B-4764-86C9-33A56D3BCAA3}"/>
          </ac:cxnSpMkLst>
        </pc:cxnChg>
      </pc:sldChg>
      <pc:sldChg chg="addSp delSp modSp add del mod">
        <pc:chgData name="Francesco Capozzi" userId="bb9bfac7-d1f3-4cef-8d19-8b493b9a2d2d" providerId="ADAL" clId="{8ADEBD72-C32B-4CC9-8D48-EF399A215BC5}" dt="2022-01-13T20:12:50.538" v="1182" actId="2696"/>
        <pc:sldMkLst>
          <pc:docMk/>
          <pc:sldMk cId="2017108891" sldId="387"/>
        </pc:sldMkLst>
        <pc:spChg chg="mod">
          <ac:chgData name="Francesco Capozzi" userId="bb9bfac7-d1f3-4cef-8d19-8b493b9a2d2d" providerId="ADAL" clId="{8ADEBD72-C32B-4CC9-8D48-EF399A215BC5}" dt="2022-01-13T19:05:35.891" v="201" actId="1035"/>
          <ac:spMkLst>
            <pc:docMk/>
            <pc:sldMk cId="2017108891" sldId="387"/>
            <ac:spMk id="2" creationId="{DBE6FB7A-9AC4-4BDE-AE02-FE0AB9FFB33C}"/>
          </ac:spMkLst>
        </pc:spChg>
        <pc:picChg chg="del">
          <ac:chgData name="Francesco Capozzi" userId="bb9bfac7-d1f3-4cef-8d19-8b493b9a2d2d" providerId="ADAL" clId="{8ADEBD72-C32B-4CC9-8D48-EF399A215BC5}" dt="2022-01-13T19:02:58.539" v="136" actId="478"/>
          <ac:picMkLst>
            <pc:docMk/>
            <pc:sldMk cId="2017108891" sldId="387"/>
            <ac:picMk id="4" creationId="{14B5CCC7-F44F-48AF-B135-985B8F265A4F}"/>
          </ac:picMkLst>
        </pc:picChg>
        <pc:picChg chg="add del mod">
          <ac:chgData name="Francesco Capozzi" userId="bb9bfac7-d1f3-4cef-8d19-8b493b9a2d2d" providerId="ADAL" clId="{8ADEBD72-C32B-4CC9-8D48-EF399A215BC5}" dt="2022-01-13T19:03:10.813" v="138" actId="21"/>
          <ac:picMkLst>
            <pc:docMk/>
            <pc:sldMk cId="2017108891" sldId="387"/>
            <ac:picMk id="5" creationId="{D525BBC8-1ED4-4B1E-9565-618308DC1E87}"/>
          </ac:picMkLst>
        </pc:picChg>
        <pc:picChg chg="add del mod">
          <ac:chgData name="Francesco Capozzi" userId="bb9bfac7-d1f3-4cef-8d19-8b493b9a2d2d" providerId="ADAL" clId="{8ADEBD72-C32B-4CC9-8D48-EF399A215BC5}" dt="2022-01-13T19:04:59.256" v="180" actId="21"/>
          <ac:picMkLst>
            <pc:docMk/>
            <pc:sldMk cId="2017108891" sldId="387"/>
            <ac:picMk id="7" creationId="{C8B55B3C-C516-4855-80B5-13D7F2C871FB}"/>
          </ac:picMkLst>
        </pc:picChg>
        <pc:picChg chg="add mod">
          <ac:chgData name="Francesco Capozzi" userId="bb9bfac7-d1f3-4cef-8d19-8b493b9a2d2d" providerId="ADAL" clId="{8ADEBD72-C32B-4CC9-8D48-EF399A215BC5}" dt="2022-01-13T19:05:46.502" v="208" actId="1076"/>
          <ac:picMkLst>
            <pc:docMk/>
            <pc:sldMk cId="2017108891" sldId="387"/>
            <ac:picMk id="9" creationId="{456F6091-9485-453E-B82D-CC46A25779A8}"/>
          </ac:picMkLst>
        </pc:picChg>
      </pc:sldChg>
      <pc:sldChg chg="modSp add mod">
        <pc:chgData name="Francesco Capozzi" userId="bb9bfac7-d1f3-4cef-8d19-8b493b9a2d2d" providerId="ADAL" clId="{8ADEBD72-C32B-4CC9-8D48-EF399A215BC5}" dt="2022-01-13T20:39:38.113" v="1926" actId="1036"/>
        <pc:sldMkLst>
          <pc:docMk/>
          <pc:sldMk cId="2851059288" sldId="387"/>
        </pc:sldMkLst>
        <pc:spChg chg="mod">
          <ac:chgData name="Francesco Capozzi" userId="bb9bfac7-d1f3-4cef-8d19-8b493b9a2d2d" providerId="ADAL" clId="{8ADEBD72-C32B-4CC9-8D48-EF399A215BC5}" dt="2022-01-13T20:39:32.884" v="1924" actId="108"/>
          <ac:spMkLst>
            <pc:docMk/>
            <pc:sldMk cId="2851059288" sldId="387"/>
            <ac:spMk id="2" creationId="{DBE6FB7A-9AC4-4BDE-AE02-FE0AB9FFB33C}"/>
          </ac:spMkLst>
        </pc:spChg>
        <pc:picChg chg="mod">
          <ac:chgData name="Francesco Capozzi" userId="bb9bfac7-d1f3-4cef-8d19-8b493b9a2d2d" providerId="ADAL" clId="{8ADEBD72-C32B-4CC9-8D48-EF399A215BC5}" dt="2022-01-13T20:39:38.113" v="1926" actId="1036"/>
          <ac:picMkLst>
            <pc:docMk/>
            <pc:sldMk cId="2851059288" sldId="387"/>
            <ac:picMk id="9" creationId="{456F6091-9485-453E-B82D-CC46A25779A8}"/>
          </ac:picMkLst>
        </pc:picChg>
      </pc:sldChg>
      <pc:sldChg chg="modSp add">
        <pc:chgData name="Francesco Capozzi" userId="bb9bfac7-d1f3-4cef-8d19-8b493b9a2d2d" providerId="ADAL" clId="{8ADEBD72-C32B-4CC9-8D48-EF399A215BC5}" dt="2022-01-13T20:33:47.801" v="1829" actId="14100"/>
        <pc:sldMkLst>
          <pc:docMk/>
          <pc:sldMk cId="2339207352" sldId="388"/>
        </pc:sldMkLst>
        <pc:spChg chg="mod">
          <ac:chgData name="Francesco Capozzi" userId="bb9bfac7-d1f3-4cef-8d19-8b493b9a2d2d" providerId="ADAL" clId="{8ADEBD72-C32B-4CC9-8D48-EF399A215BC5}" dt="2022-01-13T20:33:47.801" v="1829" actId="14100"/>
          <ac:spMkLst>
            <pc:docMk/>
            <pc:sldMk cId="2339207352" sldId="388"/>
            <ac:spMk id="2" creationId="{DA3A884F-5AC5-4C02-90DF-0FEE2ECA4E26}"/>
          </ac:spMkLst>
        </pc:spChg>
      </pc:sldChg>
      <pc:sldChg chg="addSp delSp modSp new del mod">
        <pc:chgData name="Francesco Capozzi" userId="bb9bfac7-d1f3-4cef-8d19-8b493b9a2d2d" providerId="ADAL" clId="{8ADEBD72-C32B-4CC9-8D48-EF399A215BC5}" dt="2022-01-13T20:09:57.238" v="1103" actId="2696"/>
        <pc:sldMkLst>
          <pc:docMk/>
          <pc:sldMk cId="3827178111" sldId="388"/>
        </pc:sldMkLst>
        <pc:spChg chg="mod">
          <ac:chgData name="Francesco Capozzi" userId="bb9bfac7-d1f3-4cef-8d19-8b493b9a2d2d" providerId="ADAL" clId="{8ADEBD72-C32B-4CC9-8D48-EF399A215BC5}" dt="2022-01-13T19:07:34.207" v="265" actId="403"/>
          <ac:spMkLst>
            <pc:docMk/>
            <pc:sldMk cId="3827178111" sldId="388"/>
            <ac:spMk id="2" creationId="{DA3A884F-5AC5-4C02-90DF-0FEE2ECA4E26}"/>
          </ac:spMkLst>
        </pc:spChg>
        <pc:spChg chg="del">
          <ac:chgData name="Francesco Capozzi" userId="bb9bfac7-d1f3-4cef-8d19-8b493b9a2d2d" providerId="ADAL" clId="{8ADEBD72-C32B-4CC9-8D48-EF399A215BC5}" dt="2022-01-13T19:06:47.235" v="249" actId="478"/>
          <ac:spMkLst>
            <pc:docMk/>
            <pc:sldMk cId="3827178111" sldId="388"/>
            <ac:spMk id="3" creationId="{4CBA67E9-08B9-4341-8377-3923BC05E37F}"/>
          </ac:spMkLst>
        </pc:spChg>
        <pc:picChg chg="add del mod">
          <ac:chgData name="Francesco Capozzi" userId="bb9bfac7-d1f3-4cef-8d19-8b493b9a2d2d" providerId="ADAL" clId="{8ADEBD72-C32B-4CC9-8D48-EF399A215BC5}" dt="2022-01-13T19:06:59.785" v="253" actId="21"/>
          <ac:picMkLst>
            <pc:docMk/>
            <pc:sldMk cId="3827178111" sldId="388"/>
            <ac:picMk id="5" creationId="{F26B4F40-3DF6-4008-8BBF-6AB642AB6C9A}"/>
          </ac:picMkLst>
        </pc:picChg>
        <pc:picChg chg="add mod">
          <ac:chgData name="Francesco Capozzi" userId="bb9bfac7-d1f3-4cef-8d19-8b493b9a2d2d" providerId="ADAL" clId="{8ADEBD72-C32B-4CC9-8D48-EF399A215BC5}" dt="2022-01-13T19:07:42.746" v="268" actId="1076"/>
          <ac:picMkLst>
            <pc:docMk/>
            <pc:sldMk cId="3827178111" sldId="388"/>
            <ac:picMk id="7" creationId="{ABAB1211-F728-4A64-8F19-62014DBC0434}"/>
          </ac:picMkLst>
        </pc:picChg>
      </pc:sldChg>
      <pc:sldChg chg="delSp modSp add del mod setBg delDesignElem">
        <pc:chgData name="Francesco Capozzi" userId="bb9bfac7-d1f3-4cef-8d19-8b493b9a2d2d" providerId="ADAL" clId="{8ADEBD72-C32B-4CC9-8D48-EF399A215BC5}" dt="2022-01-13T20:13:05.125" v="1186" actId="2696"/>
        <pc:sldMkLst>
          <pc:docMk/>
          <pc:sldMk cId="644588504" sldId="389"/>
        </pc:sldMkLst>
        <pc:spChg chg="mod">
          <ac:chgData name="Francesco Capozzi" userId="bb9bfac7-d1f3-4cef-8d19-8b493b9a2d2d" providerId="ADAL" clId="{8ADEBD72-C32B-4CC9-8D48-EF399A215BC5}" dt="2022-01-13T20:11:09.638" v="1180" actId="20577"/>
          <ac:spMkLst>
            <pc:docMk/>
            <pc:sldMk cId="644588504" sldId="389"/>
            <ac:spMk id="62" creationId="{A51B00DB-552E-4F95-82B5-585A3BF1FF64}"/>
          </ac:spMkLst>
        </pc:spChg>
        <pc:spChg chg="del">
          <ac:chgData name="Francesco Capozzi" userId="bb9bfac7-d1f3-4cef-8d19-8b493b9a2d2d" providerId="ADAL" clId="{8ADEBD72-C32B-4CC9-8D48-EF399A215BC5}" dt="2022-01-13T19:09:44.764" v="273"/>
          <ac:spMkLst>
            <pc:docMk/>
            <pc:sldMk cId="644588504" sldId="389"/>
            <ac:spMk id="68" creationId="{37C89E4B-3C9F-44B9-8B86-D9E3D112D8EC}"/>
          </ac:spMkLst>
        </pc:spChg>
        <pc:cxnChg chg="del">
          <ac:chgData name="Francesco Capozzi" userId="bb9bfac7-d1f3-4cef-8d19-8b493b9a2d2d" providerId="ADAL" clId="{8ADEBD72-C32B-4CC9-8D48-EF399A215BC5}" dt="2022-01-13T19:09:44.764" v="273"/>
          <ac:cxnSpMkLst>
            <pc:docMk/>
            <pc:sldMk cId="644588504" sldId="389"/>
            <ac:cxnSpMk id="70" creationId="{AA2EAA10-076F-46BD-8F0F-B9A2FB77A85C}"/>
          </ac:cxnSpMkLst>
        </pc:cxnChg>
        <pc:cxnChg chg="del">
          <ac:chgData name="Francesco Capozzi" userId="bb9bfac7-d1f3-4cef-8d19-8b493b9a2d2d" providerId="ADAL" clId="{8ADEBD72-C32B-4CC9-8D48-EF399A215BC5}" dt="2022-01-13T19:09:44.764" v="273"/>
          <ac:cxnSpMkLst>
            <pc:docMk/>
            <pc:sldMk cId="644588504" sldId="389"/>
            <ac:cxnSpMk id="72" creationId="{D891E407-403B-4764-86C9-33A56D3BCAA3}"/>
          </ac:cxnSpMkLst>
        </pc:cxnChg>
      </pc:sldChg>
      <pc:sldChg chg="modSp add mod">
        <pc:chgData name="Francesco Capozzi" userId="bb9bfac7-d1f3-4cef-8d19-8b493b9a2d2d" providerId="ADAL" clId="{8ADEBD72-C32B-4CC9-8D48-EF399A215BC5}" dt="2022-01-13T20:14:45.469" v="1234" actId="20577"/>
        <pc:sldMkLst>
          <pc:docMk/>
          <pc:sldMk cId="4059095345" sldId="389"/>
        </pc:sldMkLst>
        <pc:spChg chg="mod">
          <ac:chgData name="Francesco Capozzi" userId="bb9bfac7-d1f3-4cef-8d19-8b493b9a2d2d" providerId="ADAL" clId="{8ADEBD72-C32B-4CC9-8D48-EF399A215BC5}" dt="2022-01-13T20:14:45.469" v="1234" actId="20577"/>
          <ac:spMkLst>
            <pc:docMk/>
            <pc:sldMk cId="4059095345" sldId="389"/>
            <ac:spMk id="62" creationId="{A51B00DB-552E-4F95-82B5-585A3BF1FF64}"/>
          </ac:spMkLst>
        </pc:spChg>
      </pc:sldChg>
      <pc:sldChg chg="addSp delSp modSp add mod setBg">
        <pc:chgData name="Francesco Capozzi" userId="bb9bfac7-d1f3-4cef-8d19-8b493b9a2d2d" providerId="ADAL" clId="{8ADEBD72-C32B-4CC9-8D48-EF399A215BC5}" dt="2022-01-13T20:35:13.446" v="1854" actId="404"/>
        <pc:sldMkLst>
          <pc:docMk/>
          <pc:sldMk cId="3507696104" sldId="390"/>
        </pc:sldMkLst>
        <pc:spChg chg="add del">
          <ac:chgData name="Francesco Capozzi" userId="bb9bfac7-d1f3-4cef-8d19-8b493b9a2d2d" providerId="ADAL" clId="{8ADEBD72-C32B-4CC9-8D48-EF399A215BC5}" dt="2022-01-13T19:19:24.634" v="347" actId="26606"/>
          <ac:spMkLst>
            <pc:docMk/>
            <pc:sldMk cId="3507696104" sldId="390"/>
            <ac:spMk id="71" creationId="{A8384FB5-9ADC-4DDC-881B-597D56F5B15D}"/>
          </ac:spMkLst>
        </pc:spChg>
        <pc:spChg chg="add del">
          <ac:chgData name="Francesco Capozzi" userId="bb9bfac7-d1f3-4cef-8d19-8b493b9a2d2d" providerId="ADAL" clId="{8ADEBD72-C32B-4CC9-8D48-EF399A215BC5}" dt="2022-01-13T19:19:24.634" v="347" actId="26606"/>
          <ac:spMkLst>
            <pc:docMk/>
            <pc:sldMk cId="3507696104" sldId="390"/>
            <ac:spMk id="73" creationId="{91E5A9A7-95C6-4F4F-B00E-C82E07FE62EF}"/>
          </ac:spMkLst>
        </pc:spChg>
        <pc:spChg chg="add del">
          <ac:chgData name="Francesco Capozzi" userId="bb9bfac7-d1f3-4cef-8d19-8b493b9a2d2d" providerId="ADAL" clId="{8ADEBD72-C32B-4CC9-8D48-EF399A215BC5}" dt="2022-01-13T19:19:24.634" v="347" actId="26606"/>
          <ac:spMkLst>
            <pc:docMk/>
            <pc:sldMk cId="3507696104" sldId="390"/>
            <ac:spMk id="75" creationId="{D07DD2DE-F619-49DD-B5E7-03A290FF4ED1}"/>
          </ac:spMkLst>
        </pc:spChg>
        <pc:spChg chg="add del">
          <ac:chgData name="Francesco Capozzi" userId="bb9bfac7-d1f3-4cef-8d19-8b493b9a2d2d" providerId="ADAL" clId="{8ADEBD72-C32B-4CC9-8D48-EF399A215BC5}" dt="2022-01-13T19:19:24.634" v="347" actId="26606"/>
          <ac:spMkLst>
            <pc:docMk/>
            <pc:sldMk cId="3507696104" sldId="390"/>
            <ac:spMk id="77" creationId="{85149191-5F60-4A28-AAFF-039F96B0F3EC}"/>
          </ac:spMkLst>
        </pc:spChg>
        <pc:spChg chg="add del">
          <ac:chgData name="Francesco Capozzi" userId="bb9bfac7-d1f3-4cef-8d19-8b493b9a2d2d" providerId="ADAL" clId="{8ADEBD72-C32B-4CC9-8D48-EF399A215BC5}" dt="2022-01-13T19:19:24.634" v="347" actId="26606"/>
          <ac:spMkLst>
            <pc:docMk/>
            <pc:sldMk cId="3507696104" sldId="390"/>
            <ac:spMk id="79" creationId="{F8260ED5-17F7-4158-B241-D51DD4CF1B7E}"/>
          </ac:spMkLst>
        </pc:spChg>
        <pc:spChg chg="mod">
          <ac:chgData name="Francesco Capozzi" userId="bb9bfac7-d1f3-4cef-8d19-8b493b9a2d2d" providerId="ADAL" clId="{8ADEBD72-C32B-4CC9-8D48-EF399A215BC5}" dt="2022-01-13T20:35:13.446" v="1854" actId="404"/>
          <ac:spMkLst>
            <pc:docMk/>
            <pc:sldMk cId="3507696104" sldId="390"/>
            <ac:spMk id="16386" creationId="{FF3685CB-E50E-4293-A562-CE9CDE5C07F4}"/>
          </ac:spMkLst>
        </pc:spChg>
        <pc:spChg chg="del mod">
          <ac:chgData name="Francesco Capozzi" userId="bb9bfac7-d1f3-4cef-8d19-8b493b9a2d2d" providerId="ADAL" clId="{8ADEBD72-C32B-4CC9-8D48-EF399A215BC5}" dt="2022-01-13T19:12:57.156" v="326" actId="478"/>
          <ac:spMkLst>
            <pc:docMk/>
            <pc:sldMk cId="3507696104" sldId="390"/>
            <ac:spMk id="16388" creationId="{7A1498B5-C9F4-4E24-A07F-4BE0BE9EFD71}"/>
          </ac:spMkLst>
        </pc:spChg>
        <pc:spChg chg="del">
          <ac:chgData name="Francesco Capozzi" userId="bb9bfac7-d1f3-4cef-8d19-8b493b9a2d2d" providerId="ADAL" clId="{8ADEBD72-C32B-4CC9-8D48-EF399A215BC5}" dt="2022-01-13T19:12:54.578" v="324" actId="478"/>
          <ac:spMkLst>
            <pc:docMk/>
            <pc:sldMk cId="3507696104" sldId="390"/>
            <ac:spMk id="16389" creationId="{3F32EB34-3638-4188-86EC-F820367D5A8B}"/>
          </ac:spMkLst>
        </pc:spChg>
        <pc:spChg chg="add">
          <ac:chgData name="Francesco Capozzi" userId="bb9bfac7-d1f3-4cef-8d19-8b493b9a2d2d" providerId="ADAL" clId="{8ADEBD72-C32B-4CC9-8D48-EF399A215BC5}" dt="2022-01-13T19:19:24.638" v="348" actId="26606"/>
          <ac:spMkLst>
            <pc:docMk/>
            <pc:sldMk cId="3507696104" sldId="390"/>
            <ac:spMk id="16390" creationId="{A4AC5506-6312-4701-8D3C-40187889A947}"/>
          </ac:spMkLst>
        </pc:spChg>
        <pc:picChg chg="add del mod">
          <ac:chgData name="Francesco Capozzi" userId="bb9bfac7-d1f3-4cef-8d19-8b493b9a2d2d" providerId="ADAL" clId="{8ADEBD72-C32B-4CC9-8D48-EF399A215BC5}" dt="2022-01-13T19:13:17.951" v="330" actId="21"/>
          <ac:picMkLst>
            <pc:docMk/>
            <pc:sldMk cId="3507696104" sldId="390"/>
            <ac:picMk id="3" creationId="{74C585E1-8360-4908-8734-AA4AD89F1275}"/>
          </ac:picMkLst>
        </pc:picChg>
        <pc:picChg chg="add del mod">
          <ac:chgData name="Francesco Capozzi" userId="bb9bfac7-d1f3-4cef-8d19-8b493b9a2d2d" providerId="ADAL" clId="{8ADEBD72-C32B-4CC9-8D48-EF399A215BC5}" dt="2022-01-13T19:20:48.335" v="403" actId="21"/>
          <ac:picMkLst>
            <pc:docMk/>
            <pc:sldMk cId="3507696104" sldId="390"/>
            <ac:picMk id="5" creationId="{8D2C510D-9CAB-4844-91E7-BA63A6F7D776}"/>
          </ac:picMkLst>
        </pc:picChg>
        <pc:picChg chg="add mod">
          <ac:chgData name="Francesco Capozzi" userId="bb9bfac7-d1f3-4cef-8d19-8b493b9a2d2d" providerId="ADAL" clId="{8ADEBD72-C32B-4CC9-8D48-EF399A215BC5}" dt="2022-01-13T19:21:40.762" v="415" actId="1036"/>
          <ac:picMkLst>
            <pc:docMk/>
            <pc:sldMk cId="3507696104" sldId="390"/>
            <ac:picMk id="7" creationId="{63FAB2A0-0991-4329-A7C3-F616EFAC394E}"/>
          </ac:picMkLst>
        </pc:picChg>
        <pc:picChg chg="del">
          <ac:chgData name="Francesco Capozzi" userId="bb9bfac7-d1f3-4cef-8d19-8b493b9a2d2d" providerId="ADAL" clId="{8ADEBD72-C32B-4CC9-8D48-EF399A215BC5}" dt="2022-01-13T19:12:51.197" v="323" actId="478"/>
          <ac:picMkLst>
            <pc:docMk/>
            <pc:sldMk cId="3507696104" sldId="390"/>
            <ac:picMk id="16387" creationId="{07C2EFB3-021F-4645-8005-9FD0BBEE36E8}"/>
          </ac:picMkLst>
        </pc:picChg>
      </pc:sldChg>
      <pc:sldChg chg="delSp modSp add setBg delDesignElem">
        <pc:chgData name="Francesco Capozzi" userId="bb9bfac7-d1f3-4cef-8d19-8b493b9a2d2d" providerId="ADAL" clId="{8ADEBD72-C32B-4CC9-8D48-EF399A215BC5}" dt="2022-01-13T20:38:46.735" v="1918" actId="14100"/>
        <pc:sldMkLst>
          <pc:docMk/>
          <pc:sldMk cId="338144376" sldId="391"/>
        </pc:sldMkLst>
        <pc:spChg chg="mod">
          <ac:chgData name="Francesco Capozzi" userId="bb9bfac7-d1f3-4cef-8d19-8b493b9a2d2d" providerId="ADAL" clId="{8ADEBD72-C32B-4CC9-8D48-EF399A215BC5}" dt="2022-01-13T20:38:46.735" v="1918" actId="14100"/>
          <ac:spMkLst>
            <pc:docMk/>
            <pc:sldMk cId="338144376" sldId="391"/>
            <ac:spMk id="2" creationId="{5F748712-7844-4D2A-956F-0EDECC8D2E0C}"/>
          </ac:spMkLst>
        </pc:spChg>
        <pc:spChg chg="del">
          <ac:chgData name="Francesco Capozzi" userId="bb9bfac7-d1f3-4cef-8d19-8b493b9a2d2d" providerId="ADAL" clId="{8ADEBD72-C32B-4CC9-8D48-EF399A215BC5}" dt="2022-01-13T20:12:59.330" v="1185"/>
          <ac:spMkLst>
            <pc:docMk/>
            <pc:sldMk cId="338144376" sldId="391"/>
            <ac:spMk id="7" creationId="{A8384FB5-9ADC-4DDC-881B-597D56F5B15D}"/>
          </ac:spMkLst>
        </pc:spChg>
        <pc:spChg chg="del">
          <ac:chgData name="Francesco Capozzi" userId="bb9bfac7-d1f3-4cef-8d19-8b493b9a2d2d" providerId="ADAL" clId="{8ADEBD72-C32B-4CC9-8D48-EF399A215BC5}" dt="2022-01-13T20:12:59.330" v="1185"/>
          <ac:spMkLst>
            <pc:docMk/>
            <pc:sldMk cId="338144376" sldId="391"/>
            <ac:spMk id="10" creationId="{1199E1B1-A8C0-4FE8-A5A8-1CB41D69F857}"/>
          </ac:spMkLst>
        </pc:spChg>
        <pc:spChg chg="del">
          <ac:chgData name="Francesco Capozzi" userId="bb9bfac7-d1f3-4cef-8d19-8b493b9a2d2d" providerId="ADAL" clId="{8ADEBD72-C32B-4CC9-8D48-EF399A215BC5}" dt="2022-01-13T20:12:59.330" v="1185"/>
          <ac:spMkLst>
            <pc:docMk/>
            <pc:sldMk cId="338144376" sldId="391"/>
            <ac:spMk id="13" creationId="{84A8DE83-DE75-4B41-9DB4-A7EC0B0DEC0B}"/>
          </ac:spMkLst>
        </pc:spChg>
        <pc:spChg chg="del">
          <ac:chgData name="Francesco Capozzi" userId="bb9bfac7-d1f3-4cef-8d19-8b493b9a2d2d" providerId="ADAL" clId="{8ADEBD72-C32B-4CC9-8D48-EF399A215BC5}" dt="2022-01-13T20:12:59.330" v="1185"/>
          <ac:spMkLst>
            <pc:docMk/>
            <pc:sldMk cId="338144376" sldId="391"/>
            <ac:spMk id="15" creationId="{A7009A0A-BEF5-4EAC-AF15-E4F9F002E239}"/>
          </ac:spMkLst>
        </pc:spChg>
      </pc:sldChg>
      <pc:sldChg chg="add del">
        <pc:chgData name="Francesco Capozzi" userId="bb9bfac7-d1f3-4cef-8d19-8b493b9a2d2d" providerId="ADAL" clId="{8ADEBD72-C32B-4CC9-8D48-EF399A215BC5}" dt="2022-01-13T19:13:02.563" v="328"/>
        <pc:sldMkLst>
          <pc:docMk/>
          <pc:sldMk cId="1706329443" sldId="391"/>
        </pc:sldMkLst>
      </pc:sldChg>
      <pc:sldChg chg="addSp delSp modSp new del mod setBg">
        <pc:chgData name="Francesco Capozzi" userId="bb9bfac7-d1f3-4cef-8d19-8b493b9a2d2d" providerId="ADAL" clId="{8ADEBD72-C32B-4CC9-8D48-EF399A215BC5}" dt="2022-01-13T20:12:50.538" v="1182" actId="2696"/>
        <pc:sldMkLst>
          <pc:docMk/>
          <pc:sldMk cId="1804470019" sldId="391"/>
        </pc:sldMkLst>
        <pc:spChg chg="mod">
          <ac:chgData name="Francesco Capozzi" userId="bb9bfac7-d1f3-4cef-8d19-8b493b9a2d2d" providerId="ADAL" clId="{8ADEBD72-C32B-4CC9-8D48-EF399A215BC5}" dt="2022-01-13T19:34:33.852" v="450" actId="20577"/>
          <ac:spMkLst>
            <pc:docMk/>
            <pc:sldMk cId="1804470019" sldId="391"/>
            <ac:spMk id="2" creationId="{5F748712-7844-4D2A-956F-0EDECC8D2E0C}"/>
          </ac:spMkLst>
        </pc:spChg>
        <pc:spChg chg="del">
          <ac:chgData name="Francesco Capozzi" userId="bb9bfac7-d1f3-4cef-8d19-8b493b9a2d2d" providerId="ADAL" clId="{8ADEBD72-C32B-4CC9-8D48-EF399A215BC5}" dt="2022-01-13T19:23:22.788" v="418"/>
          <ac:spMkLst>
            <pc:docMk/>
            <pc:sldMk cId="1804470019" sldId="391"/>
            <ac:spMk id="3" creationId="{3ECB9F00-D4AB-44EA-A3EC-685282404FF4}"/>
          </ac:spMkLst>
        </pc:spChg>
        <pc:spChg chg="add del mod">
          <ac:chgData name="Francesco Capozzi" userId="bb9bfac7-d1f3-4cef-8d19-8b493b9a2d2d" providerId="ADAL" clId="{8ADEBD72-C32B-4CC9-8D48-EF399A215BC5}" dt="2022-01-13T19:24:31.675" v="422"/>
          <ac:spMkLst>
            <pc:docMk/>
            <pc:sldMk cId="1804470019" sldId="391"/>
            <ac:spMk id="6" creationId="{39DDD0FD-8D9A-4A06-8203-1EA4709FC76F}"/>
          </ac:spMkLst>
        </pc:spChg>
        <pc:spChg chg="add">
          <ac:chgData name="Francesco Capozzi" userId="bb9bfac7-d1f3-4cef-8d19-8b493b9a2d2d" providerId="ADAL" clId="{8ADEBD72-C32B-4CC9-8D48-EF399A215BC5}" dt="2022-01-13T19:34:23.421" v="433" actId="26606"/>
          <ac:spMkLst>
            <pc:docMk/>
            <pc:sldMk cId="1804470019" sldId="391"/>
            <ac:spMk id="7" creationId="{A8384FB5-9ADC-4DDC-881B-597D56F5B15D}"/>
          </ac:spMkLst>
        </pc:spChg>
        <pc:spChg chg="add del mod">
          <ac:chgData name="Francesco Capozzi" userId="bb9bfac7-d1f3-4cef-8d19-8b493b9a2d2d" providerId="ADAL" clId="{8ADEBD72-C32B-4CC9-8D48-EF399A215BC5}" dt="2022-01-13T19:30:57.892" v="429" actId="478"/>
          <ac:spMkLst>
            <pc:docMk/>
            <pc:sldMk cId="1804470019" sldId="391"/>
            <ac:spMk id="9" creationId="{468417A8-9101-4AD5-8577-7A901F1E9074}"/>
          </ac:spMkLst>
        </pc:spChg>
        <pc:spChg chg="add">
          <ac:chgData name="Francesco Capozzi" userId="bb9bfac7-d1f3-4cef-8d19-8b493b9a2d2d" providerId="ADAL" clId="{8ADEBD72-C32B-4CC9-8D48-EF399A215BC5}" dt="2022-01-13T19:34:23.421" v="433" actId="26606"/>
          <ac:spMkLst>
            <pc:docMk/>
            <pc:sldMk cId="1804470019" sldId="391"/>
            <ac:spMk id="10" creationId="{1199E1B1-A8C0-4FE8-A5A8-1CB41D69F857}"/>
          </ac:spMkLst>
        </pc:spChg>
        <pc:spChg chg="add">
          <ac:chgData name="Francesco Capozzi" userId="bb9bfac7-d1f3-4cef-8d19-8b493b9a2d2d" providerId="ADAL" clId="{8ADEBD72-C32B-4CC9-8D48-EF399A215BC5}" dt="2022-01-13T19:34:23.421" v="433" actId="26606"/>
          <ac:spMkLst>
            <pc:docMk/>
            <pc:sldMk cId="1804470019" sldId="391"/>
            <ac:spMk id="13" creationId="{84A8DE83-DE75-4B41-9DB4-A7EC0B0DEC0B}"/>
          </ac:spMkLst>
        </pc:spChg>
        <pc:spChg chg="add">
          <ac:chgData name="Francesco Capozzi" userId="bb9bfac7-d1f3-4cef-8d19-8b493b9a2d2d" providerId="ADAL" clId="{8ADEBD72-C32B-4CC9-8D48-EF399A215BC5}" dt="2022-01-13T19:34:23.421" v="433" actId="26606"/>
          <ac:spMkLst>
            <pc:docMk/>
            <pc:sldMk cId="1804470019" sldId="391"/>
            <ac:spMk id="15" creationId="{A7009A0A-BEF5-4EAC-AF15-E4F9F002E239}"/>
          </ac:spMkLst>
        </pc:spChg>
        <pc:picChg chg="add mod">
          <ac:chgData name="Francesco Capozzi" userId="bb9bfac7-d1f3-4cef-8d19-8b493b9a2d2d" providerId="ADAL" clId="{8ADEBD72-C32B-4CC9-8D48-EF399A215BC5}" dt="2022-01-13T19:34:23.421" v="433" actId="26606"/>
          <ac:picMkLst>
            <pc:docMk/>
            <pc:sldMk cId="1804470019" sldId="391"/>
            <ac:picMk id="4" creationId="{AF413F63-6DDD-49D1-B965-964F022E351C}"/>
          </ac:picMkLst>
        </pc:picChg>
        <pc:picChg chg="add del mod">
          <ac:chgData name="Francesco Capozzi" userId="bb9bfac7-d1f3-4cef-8d19-8b493b9a2d2d" providerId="ADAL" clId="{8ADEBD72-C32B-4CC9-8D48-EF399A215BC5}" dt="2022-01-13T19:23:35.809" v="421" actId="21"/>
          <ac:picMkLst>
            <pc:docMk/>
            <pc:sldMk cId="1804470019" sldId="391"/>
            <ac:picMk id="5" creationId="{D8F33804-A412-4715-A6D3-633ED10A17CD}"/>
          </ac:picMkLst>
        </pc:picChg>
        <pc:picChg chg="add del mod">
          <ac:chgData name="Francesco Capozzi" userId="bb9bfac7-d1f3-4cef-8d19-8b493b9a2d2d" providerId="ADAL" clId="{8ADEBD72-C32B-4CC9-8D48-EF399A215BC5}" dt="2022-01-13T19:25:28.097" v="428" actId="21"/>
          <ac:picMkLst>
            <pc:docMk/>
            <pc:sldMk cId="1804470019" sldId="391"/>
            <ac:picMk id="8" creationId="{80EA7756-EB5B-46A5-9C3D-E7BBDA962C66}"/>
          </ac:picMkLst>
        </pc:picChg>
        <pc:picChg chg="add del">
          <ac:chgData name="Francesco Capozzi" userId="bb9bfac7-d1f3-4cef-8d19-8b493b9a2d2d" providerId="ADAL" clId="{8ADEBD72-C32B-4CC9-8D48-EF399A215BC5}" dt="2022-01-13T19:31:16.187" v="431" actId="478"/>
          <ac:picMkLst>
            <pc:docMk/>
            <pc:sldMk cId="1804470019" sldId="391"/>
            <ac:picMk id="11" creationId="{7A1809C4-601C-4A35-B581-CCADCAD16DA3}"/>
          </ac:picMkLst>
        </pc:picChg>
      </pc:sldChg>
      <pc:sldChg chg="addSp delSp modSp add del mod setBg delDesignElem">
        <pc:chgData name="Francesco Capozzi" userId="bb9bfac7-d1f3-4cef-8d19-8b493b9a2d2d" providerId="ADAL" clId="{8ADEBD72-C32B-4CC9-8D48-EF399A215BC5}" dt="2022-01-13T20:12:50.538" v="1182" actId="2696"/>
        <pc:sldMkLst>
          <pc:docMk/>
          <pc:sldMk cId="322321531" sldId="392"/>
        </pc:sldMkLst>
        <pc:spChg chg="del">
          <ac:chgData name="Francesco Capozzi" userId="bb9bfac7-d1f3-4cef-8d19-8b493b9a2d2d" providerId="ADAL" clId="{8ADEBD72-C32B-4CC9-8D48-EF399A215BC5}" dt="2022-01-13T19:35:19.870" v="454" actId="478"/>
          <ac:spMkLst>
            <pc:docMk/>
            <pc:sldMk cId="322321531" sldId="392"/>
            <ac:spMk id="2" creationId="{5F748712-7844-4D2A-956F-0EDECC8D2E0C}"/>
          </ac:spMkLst>
        </pc:spChg>
        <pc:spChg chg="add mod">
          <ac:chgData name="Francesco Capozzi" userId="bb9bfac7-d1f3-4cef-8d19-8b493b9a2d2d" providerId="ADAL" clId="{8ADEBD72-C32B-4CC9-8D48-EF399A215BC5}" dt="2022-01-13T19:47:18.677" v="519" actId="20577"/>
          <ac:spMkLst>
            <pc:docMk/>
            <pc:sldMk cId="322321531" sldId="392"/>
            <ac:spMk id="3" creationId="{EE2212E7-C05F-4979-96CD-0BC1614134AB}"/>
          </ac:spMkLst>
        </pc:spChg>
        <pc:spChg chg="del">
          <ac:chgData name="Francesco Capozzi" userId="bb9bfac7-d1f3-4cef-8d19-8b493b9a2d2d" providerId="ADAL" clId="{8ADEBD72-C32B-4CC9-8D48-EF399A215BC5}" dt="2022-01-13T19:34:58.787" v="452"/>
          <ac:spMkLst>
            <pc:docMk/>
            <pc:sldMk cId="322321531" sldId="392"/>
            <ac:spMk id="7" creationId="{A8384FB5-9ADC-4DDC-881B-597D56F5B15D}"/>
          </ac:spMkLst>
        </pc:spChg>
        <pc:spChg chg="del">
          <ac:chgData name="Francesco Capozzi" userId="bb9bfac7-d1f3-4cef-8d19-8b493b9a2d2d" providerId="ADAL" clId="{8ADEBD72-C32B-4CC9-8D48-EF399A215BC5}" dt="2022-01-13T19:34:58.787" v="452"/>
          <ac:spMkLst>
            <pc:docMk/>
            <pc:sldMk cId="322321531" sldId="392"/>
            <ac:spMk id="10" creationId="{1199E1B1-A8C0-4FE8-A5A8-1CB41D69F857}"/>
          </ac:spMkLst>
        </pc:spChg>
        <pc:spChg chg="del">
          <ac:chgData name="Francesco Capozzi" userId="bb9bfac7-d1f3-4cef-8d19-8b493b9a2d2d" providerId="ADAL" clId="{8ADEBD72-C32B-4CC9-8D48-EF399A215BC5}" dt="2022-01-13T19:34:58.787" v="452"/>
          <ac:spMkLst>
            <pc:docMk/>
            <pc:sldMk cId="322321531" sldId="392"/>
            <ac:spMk id="13" creationId="{84A8DE83-DE75-4B41-9DB4-A7EC0B0DEC0B}"/>
          </ac:spMkLst>
        </pc:spChg>
        <pc:spChg chg="del">
          <ac:chgData name="Francesco Capozzi" userId="bb9bfac7-d1f3-4cef-8d19-8b493b9a2d2d" providerId="ADAL" clId="{8ADEBD72-C32B-4CC9-8D48-EF399A215BC5}" dt="2022-01-13T19:34:58.787" v="452"/>
          <ac:spMkLst>
            <pc:docMk/>
            <pc:sldMk cId="322321531" sldId="392"/>
            <ac:spMk id="15" creationId="{A7009A0A-BEF5-4EAC-AF15-E4F9F002E239}"/>
          </ac:spMkLst>
        </pc:spChg>
        <pc:spChg chg="add">
          <ac:chgData name="Francesco Capozzi" userId="bb9bfac7-d1f3-4cef-8d19-8b493b9a2d2d" providerId="ADAL" clId="{8ADEBD72-C32B-4CC9-8D48-EF399A215BC5}" dt="2022-01-13T19:47:08.070" v="483" actId="26606"/>
          <ac:spMkLst>
            <pc:docMk/>
            <pc:sldMk cId="322321531" sldId="392"/>
            <ac:spMk id="17" creationId="{A4AC5506-6312-4701-8D3C-40187889A947}"/>
          </ac:spMkLst>
        </pc:spChg>
        <pc:picChg chg="del">
          <ac:chgData name="Francesco Capozzi" userId="bb9bfac7-d1f3-4cef-8d19-8b493b9a2d2d" providerId="ADAL" clId="{8ADEBD72-C32B-4CC9-8D48-EF399A215BC5}" dt="2022-01-13T19:35:17.491" v="453" actId="478"/>
          <ac:picMkLst>
            <pc:docMk/>
            <pc:sldMk cId="322321531" sldId="392"/>
            <ac:picMk id="4" creationId="{AF413F63-6DDD-49D1-B965-964F022E351C}"/>
          </ac:picMkLst>
        </pc:picChg>
        <pc:picChg chg="add del mod">
          <ac:chgData name="Francesco Capozzi" userId="bb9bfac7-d1f3-4cef-8d19-8b493b9a2d2d" providerId="ADAL" clId="{8ADEBD72-C32B-4CC9-8D48-EF399A215BC5}" dt="2022-01-13T19:36:03.271" v="461" actId="21"/>
          <ac:picMkLst>
            <pc:docMk/>
            <pc:sldMk cId="322321531" sldId="392"/>
            <ac:picMk id="6" creationId="{D36FFA84-63C5-4743-AA7B-85BE891F98BF}"/>
          </ac:picMkLst>
        </pc:picChg>
        <pc:picChg chg="add del mod">
          <ac:chgData name="Francesco Capozzi" userId="bb9bfac7-d1f3-4cef-8d19-8b493b9a2d2d" providerId="ADAL" clId="{8ADEBD72-C32B-4CC9-8D48-EF399A215BC5}" dt="2022-01-13T19:46:36.861" v="469" actId="21"/>
          <ac:picMkLst>
            <pc:docMk/>
            <pc:sldMk cId="322321531" sldId="392"/>
            <ac:picMk id="9" creationId="{C6027D60-6EB0-42FD-AD8A-91984E10620C}"/>
          </ac:picMkLst>
        </pc:picChg>
        <pc:picChg chg="add mod">
          <ac:chgData name="Francesco Capozzi" userId="bb9bfac7-d1f3-4cef-8d19-8b493b9a2d2d" providerId="ADAL" clId="{8ADEBD72-C32B-4CC9-8D48-EF399A215BC5}" dt="2022-01-13T19:47:08.070" v="483" actId="26606"/>
          <ac:picMkLst>
            <pc:docMk/>
            <pc:sldMk cId="322321531" sldId="392"/>
            <ac:picMk id="12" creationId="{3A2AC2AB-C625-4C99-A8C7-AD6361A4D05E}"/>
          </ac:picMkLst>
        </pc:picChg>
      </pc:sldChg>
      <pc:sldChg chg="addSp delSp modSp add mod setBg delDesignElem">
        <pc:chgData name="Francesco Capozzi" userId="bb9bfac7-d1f3-4cef-8d19-8b493b9a2d2d" providerId="ADAL" clId="{8ADEBD72-C32B-4CC9-8D48-EF399A215BC5}" dt="2022-01-13T20:38:53.184" v="1919" actId="108"/>
        <pc:sldMkLst>
          <pc:docMk/>
          <pc:sldMk cId="3939484614" sldId="392"/>
        </pc:sldMkLst>
        <pc:spChg chg="add mod">
          <ac:chgData name="Francesco Capozzi" userId="bb9bfac7-d1f3-4cef-8d19-8b493b9a2d2d" providerId="ADAL" clId="{8ADEBD72-C32B-4CC9-8D48-EF399A215BC5}" dt="2022-01-13T20:38:53.184" v="1919" actId="108"/>
          <ac:spMkLst>
            <pc:docMk/>
            <pc:sldMk cId="3939484614" sldId="392"/>
            <ac:spMk id="5" creationId="{B636A128-9E81-4BD7-829B-10014711F630}"/>
          </ac:spMkLst>
        </pc:spChg>
        <pc:spChg chg="del">
          <ac:chgData name="Francesco Capozzi" userId="bb9bfac7-d1f3-4cef-8d19-8b493b9a2d2d" providerId="ADAL" clId="{8ADEBD72-C32B-4CC9-8D48-EF399A215BC5}" dt="2022-01-13T20:12:59.330" v="1185"/>
          <ac:spMkLst>
            <pc:docMk/>
            <pc:sldMk cId="3939484614" sldId="392"/>
            <ac:spMk id="17" creationId="{A4AC5506-6312-4701-8D3C-40187889A947}"/>
          </ac:spMkLst>
        </pc:spChg>
      </pc:sldChg>
      <pc:sldChg chg="addSp modSp add mod">
        <pc:chgData name="Francesco Capozzi" userId="bb9bfac7-d1f3-4cef-8d19-8b493b9a2d2d" providerId="ADAL" clId="{8ADEBD72-C32B-4CC9-8D48-EF399A215BC5}" dt="2022-01-13T20:57:16.692" v="2337" actId="14100"/>
        <pc:sldMkLst>
          <pc:docMk/>
          <pc:sldMk cId="2585983066" sldId="393"/>
        </pc:sldMkLst>
        <pc:spChg chg="add mod">
          <ac:chgData name="Francesco Capozzi" userId="bb9bfac7-d1f3-4cef-8d19-8b493b9a2d2d" providerId="ADAL" clId="{8ADEBD72-C32B-4CC9-8D48-EF399A215BC5}" dt="2022-01-13T20:57:16.692" v="2337" actId="14100"/>
          <ac:spMkLst>
            <pc:docMk/>
            <pc:sldMk cId="2585983066" sldId="393"/>
            <ac:spMk id="4" creationId="{B0B816D9-F5AC-40F2-81E0-67E8BF115156}"/>
          </ac:spMkLst>
        </pc:spChg>
      </pc:sldChg>
      <pc:sldChg chg="addSp delSp modSp new mod ord">
        <pc:chgData name="Francesco Capozzi" userId="bb9bfac7-d1f3-4cef-8d19-8b493b9a2d2d" providerId="ADAL" clId="{8ADEBD72-C32B-4CC9-8D48-EF399A215BC5}" dt="2022-01-13T20:28:11.739" v="1541" actId="14100"/>
        <pc:sldMkLst>
          <pc:docMk/>
          <pc:sldMk cId="3357291633" sldId="394"/>
        </pc:sldMkLst>
        <pc:spChg chg="mod">
          <ac:chgData name="Francesco Capozzi" userId="bb9bfac7-d1f3-4cef-8d19-8b493b9a2d2d" providerId="ADAL" clId="{8ADEBD72-C32B-4CC9-8D48-EF399A215BC5}" dt="2022-01-13T20:28:11.739" v="1541" actId="14100"/>
          <ac:spMkLst>
            <pc:docMk/>
            <pc:sldMk cId="3357291633" sldId="394"/>
            <ac:spMk id="2" creationId="{6FDAB03A-0C48-4395-B824-E052BAA082E9}"/>
          </ac:spMkLst>
        </pc:spChg>
        <pc:spChg chg="del">
          <ac:chgData name="Francesco Capozzi" userId="bb9bfac7-d1f3-4cef-8d19-8b493b9a2d2d" providerId="ADAL" clId="{8ADEBD72-C32B-4CC9-8D48-EF399A215BC5}" dt="2022-01-13T19:58:59.103" v="750" actId="478"/>
          <ac:spMkLst>
            <pc:docMk/>
            <pc:sldMk cId="3357291633" sldId="394"/>
            <ac:spMk id="3" creationId="{304F4B0B-1CB2-4089-8AC8-46C23649561B}"/>
          </ac:spMkLst>
        </pc:spChg>
        <pc:spChg chg="add del mod">
          <ac:chgData name="Francesco Capozzi" userId="bb9bfac7-d1f3-4cef-8d19-8b493b9a2d2d" providerId="ADAL" clId="{8ADEBD72-C32B-4CC9-8D48-EF399A215BC5}" dt="2022-01-13T20:04:33.621" v="946" actId="21"/>
          <ac:spMkLst>
            <pc:docMk/>
            <pc:sldMk cId="3357291633" sldId="394"/>
            <ac:spMk id="8" creationId="{0C6943E4-8B6C-4255-A0E1-316790066BA4}"/>
          </ac:spMkLst>
        </pc:spChg>
        <pc:spChg chg="add del mod">
          <ac:chgData name="Francesco Capozzi" userId="bb9bfac7-d1f3-4cef-8d19-8b493b9a2d2d" providerId="ADAL" clId="{8ADEBD72-C32B-4CC9-8D48-EF399A215BC5}" dt="2022-01-13T20:00:42.632" v="775" actId="478"/>
          <ac:spMkLst>
            <pc:docMk/>
            <pc:sldMk cId="3357291633" sldId="394"/>
            <ac:spMk id="9" creationId="{0DA452DF-1707-442B-A7B3-C9AA0EEDF45E}"/>
          </ac:spMkLst>
        </pc:spChg>
        <pc:spChg chg="add del mod">
          <ac:chgData name="Francesco Capozzi" userId="bb9bfac7-d1f3-4cef-8d19-8b493b9a2d2d" providerId="ADAL" clId="{8ADEBD72-C32B-4CC9-8D48-EF399A215BC5}" dt="2022-01-13T20:04:33.621" v="946" actId="21"/>
          <ac:spMkLst>
            <pc:docMk/>
            <pc:sldMk cId="3357291633" sldId="394"/>
            <ac:spMk id="10" creationId="{C1B7DDE7-0786-4D4E-987A-0A448CD42F9C}"/>
          </ac:spMkLst>
        </pc:spChg>
        <pc:spChg chg="add del mod">
          <ac:chgData name="Francesco Capozzi" userId="bb9bfac7-d1f3-4cef-8d19-8b493b9a2d2d" providerId="ADAL" clId="{8ADEBD72-C32B-4CC9-8D48-EF399A215BC5}" dt="2022-01-13T20:04:33.621" v="946" actId="21"/>
          <ac:spMkLst>
            <pc:docMk/>
            <pc:sldMk cId="3357291633" sldId="394"/>
            <ac:spMk id="11" creationId="{5DF3D055-68FD-4EE7-87D2-29DC604311EC}"/>
          </ac:spMkLst>
        </pc:spChg>
        <pc:spChg chg="add del mod">
          <ac:chgData name="Francesco Capozzi" userId="bb9bfac7-d1f3-4cef-8d19-8b493b9a2d2d" providerId="ADAL" clId="{8ADEBD72-C32B-4CC9-8D48-EF399A215BC5}" dt="2022-01-13T20:04:33.621" v="946" actId="21"/>
          <ac:spMkLst>
            <pc:docMk/>
            <pc:sldMk cId="3357291633" sldId="394"/>
            <ac:spMk id="12" creationId="{B2CCE137-DC66-4574-922E-F2B70BEA7188}"/>
          </ac:spMkLst>
        </pc:spChg>
        <pc:spChg chg="add mod">
          <ac:chgData name="Francesco Capozzi" userId="bb9bfac7-d1f3-4cef-8d19-8b493b9a2d2d" providerId="ADAL" clId="{8ADEBD72-C32B-4CC9-8D48-EF399A215BC5}" dt="2022-01-13T20:04:42.511" v="1027" actId="1035"/>
          <ac:spMkLst>
            <pc:docMk/>
            <pc:sldMk cId="3357291633" sldId="394"/>
            <ac:spMk id="14" creationId="{B1B3E141-B97F-43DD-91C6-02D563E12910}"/>
          </ac:spMkLst>
        </pc:spChg>
        <pc:spChg chg="add mod">
          <ac:chgData name="Francesco Capozzi" userId="bb9bfac7-d1f3-4cef-8d19-8b493b9a2d2d" providerId="ADAL" clId="{8ADEBD72-C32B-4CC9-8D48-EF399A215BC5}" dt="2022-01-13T20:04:42.511" v="1027" actId="1035"/>
          <ac:spMkLst>
            <pc:docMk/>
            <pc:sldMk cId="3357291633" sldId="394"/>
            <ac:spMk id="15" creationId="{5E2EFB7C-BCF2-4E06-B156-B8D99680EF80}"/>
          </ac:spMkLst>
        </pc:spChg>
        <pc:spChg chg="add mod">
          <ac:chgData name="Francesco Capozzi" userId="bb9bfac7-d1f3-4cef-8d19-8b493b9a2d2d" providerId="ADAL" clId="{8ADEBD72-C32B-4CC9-8D48-EF399A215BC5}" dt="2022-01-13T20:04:42.511" v="1027" actId="1035"/>
          <ac:spMkLst>
            <pc:docMk/>
            <pc:sldMk cId="3357291633" sldId="394"/>
            <ac:spMk id="16" creationId="{319F8B1C-BA92-4983-B538-59B3085EF7FA}"/>
          </ac:spMkLst>
        </pc:spChg>
        <pc:spChg chg="add mod">
          <ac:chgData name="Francesco Capozzi" userId="bb9bfac7-d1f3-4cef-8d19-8b493b9a2d2d" providerId="ADAL" clId="{8ADEBD72-C32B-4CC9-8D48-EF399A215BC5}" dt="2022-01-13T20:04:42.511" v="1027" actId="1035"/>
          <ac:spMkLst>
            <pc:docMk/>
            <pc:sldMk cId="3357291633" sldId="394"/>
            <ac:spMk id="17" creationId="{90150179-9213-4F53-A9E0-0DCD4FF1C9C3}"/>
          </ac:spMkLst>
        </pc:spChg>
        <pc:picChg chg="add mod modCrop">
          <ac:chgData name="Francesco Capozzi" userId="bb9bfac7-d1f3-4cef-8d19-8b493b9a2d2d" providerId="ADAL" clId="{8ADEBD72-C32B-4CC9-8D48-EF399A215BC5}" dt="2022-01-13T20:04:37.423" v="964" actId="1035"/>
          <ac:picMkLst>
            <pc:docMk/>
            <pc:sldMk cId="3357291633" sldId="394"/>
            <ac:picMk id="5" creationId="{4F30972C-796C-4280-8335-B809C115E8A5}"/>
          </ac:picMkLst>
        </pc:picChg>
        <pc:picChg chg="add del mod">
          <ac:chgData name="Francesco Capozzi" userId="bb9bfac7-d1f3-4cef-8d19-8b493b9a2d2d" providerId="ADAL" clId="{8ADEBD72-C32B-4CC9-8D48-EF399A215BC5}" dt="2022-01-13T20:04:33.621" v="946" actId="21"/>
          <ac:picMkLst>
            <pc:docMk/>
            <pc:sldMk cId="3357291633" sldId="394"/>
            <ac:picMk id="7" creationId="{AF220E68-4E2D-4DC3-AE7D-CA54923C81DA}"/>
          </ac:picMkLst>
        </pc:picChg>
        <pc:picChg chg="add mod">
          <ac:chgData name="Francesco Capozzi" userId="bb9bfac7-d1f3-4cef-8d19-8b493b9a2d2d" providerId="ADAL" clId="{8ADEBD72-C32B-4CC9-8D48-EF399A215BC5}" dt="2022-01-13T20:04:42.511" v="1027" actId="1035"/>
          <ac:picMkLst>
            <pc:docMk/>
            <pc:sldMk cId="3357291633" sldId="394"/>
            <ac:picMk id="13" creationId="{034D9DF4-B151-4B8A-9197-6C7659E9B766}"/>
          </ac:picMkLst>
        </pc:picChg>
      </pc:sldChg>
      <pc:sldChg chg="add">
        <pc:chgData name="Francesco Capozzi" userId="bb9bfac7-d1f3-4cef-8d19-8b493b9a2d2d" providerId="ADAL" clId="{8ADEBD72-C32B-4CC9-8D48-EF399A215BC5}" dt="2022-01-13T20:08:51.382" v="1081"/>
        <pc:sldMkLst>
          <pc:docMk/>
          <pc:sldMk cId="2964998938" sldId="395"/>
        </pc:sldMkLst>
      </pc:sldChg>
      <pc:sldChg chg="add del">
        <pc:chgData name="Francesco Capozzi" userId="bb9bfac7-d1f3-4cef-8d19-8b493b9a2d2d" providerId="ADAL" clId="{8ADEBD72-C32B-4CC9-8D48-EF399A215BC5}" dt="2022-01-13T20:08:20.106" v="1080" actId="2696"/>
        <pc:sldMkLst>
          <pc:docMk/>
          <pc:sldMk cId="3241128221" sldId="395"/>
        </pc:sldMkLst>
      </pc:sldChg>
      <pc:sldChg chg="add del">
        <pc:chgData name="Francesco Capozzi" userId="bb9bfac7-d1f3-4cef-8d19-8b493b9a2d2d" providerId="ADAL" clId="{8ADEBD72-C32B-4CC9-8D48-EF399A215BC5}" dt="2022-01-13T20:08:04.898" v="1076" actId="2696"/>
        <pc:sldMkLst>
          <pc:docMk/>
          <pc:sldMk cId="458601961" sldId="396"/>
        </pc:sldMkLst>
      </pc:sldChg>
      <pc:sldChg chg="add">
        <pc:chgData name="Francesco Capozzi" userId="bb9bfac7-d1f3-4cef-8d19-8b493b9a2d2d" providerId="ADAL" clId="{8ADEBD72-C32B-4CC9-8D48-EF399A215BC5}" dt="2022-01-13T20:10:13.098" v="1104"/>
        <pc:sldMkLst>
          <pc:docMk/>
          <pc:sldMk cId="733819694" sldId="396"/>
        </pc:sldMkLst>
      </pc:sldChg>
      <pc:sldChg chg="delSp add del setBg delDesignElem">
        <pc:chgData name="Francesco Capozzi" userId="bb9bfac7-d1f3-4cef-8d19-8b493b9a2d2d" providerId="ADAL" clId="{8ADEBD72-C32B-4CC9-8D48-EF399A215BC5}" dt="2022-01-13T20:08:17.086" v="1079" actId="47"/>
        <pc:sldMkLst>
          <pc:docMk/>
          <pc:sldMk cId="828406002" sldId="396"/>
        </pc:sldMkLst>
        <pc:spChg chg="del">
          <ac:chgData name="Francesco Capozzi" userId="bb9bfac7-d1f3-4cef-8d19-8b493b9a2d2d" providerId="ADAL" clId="{8ADEBD72-C32B-4CC9-8D48-EF399A215BC5}" dt="2022-01-13T20:08:11.619" v="1078"/>
          <ac:spMkLst>
            <pc:docMk/>
            <pc:sldMk cId="828406002" sldId="396"/>
            <ac:spMk id="68" creationId="{37C89E4B-3C9F-44B9-8B86-D9E3D112D8EC}"/>
          </ac:spMkLst>
        </pc:spChg>
        <pc:cxnChg chg="del">
          <ac:chgData name="Francesco Capozzi" userId="bb9bfac7-d1f3-4cef-8d19-8b493b9a2d2d" providerId="ADAL" clId="{8ADEBD72-C32B-4CC9-8D48-EF399A215BC5}" dt="2022-01-13T20:08:11.619" v="1078"/>
          <ac:cxnSpMkLst>
            <pc:docMk/>
            <pc:sldMk cId="828406002" sldId="396"/>
            <ac:cxnSpMk id="70" creationId="{AA2EAA10-076F-46BD-8F0F-B9A2FB77A85C}"/>
          </ac:cxnSpMkLst>
        </pc:cxnChg>
        <pc:cxnChg chg="del">
          <ac:chgData name="Francesco Capozzi" userId="bb9bfac7-d1f3-4cef-8d19-8b493b9a2d2d" providerId="ADAL" clId="{8ADEBD72-C32B-4CC9-8D48-EF399A215BC5}" dt="2022-01-13T20:08:11.619" v="1078"/>
          <ac:cxnSpMkLst>
            <pc:docMk/>
            <pc:sldMk cId="828406002" sldId="396"/>
            <ac:cxnSpMk id="72" creationId="{D891E407-403B-4764-86C9-33A56D3BCAA3}"/>
          </ac:cxnSpMkLst>
        </pc:cxnChg>
      </pc:sldChg>
      <pc:sldChg chg="modSp add del mod">
        <pc:chgData name="Francesco Capozzi" userId="bb9bfac7-d1f3-4cef-8d19-8b493b9a2d2d" providerId="ADAL" clId="{8ADEBD72-C32B-4CC9-8D48-EF399A215BC5}" dt="2022-01-13T20:09:57.238" v="1103" actId="2696"/>
        <pc:sldMkLst>
          <pc:docMk/>
          <pc:sldMk cId="2268225607" sldId="396"/>
        </pc:sldMkLst>
        <pc:spChg chg="mod">
          <ac:chgData name="Francesco Capozzi" userId="bb9bfac7-d1f3-4cef-8d19-8b493b9a2d2d" providerId="ADAL" clId="{8ADEBD72-C32B-4CC9-8D48-EF399A215BC5}" dt="2022-01-13T20:09:35.672" v="1102" actId="20577"/>
          <ac:spMkLst>
            <pc:docMk/>
            <pc:sldMk cId="2268225607" sldId="396"/>
            <ac:spMk id="62" creationId="{A51B00DB-552E-4F95-82B5-585A3BF1FF64}"/>
          </ac:spMkLst>
        </pc:spChg>
      </pc:sldChg>
      <pc:sldChg chg="modSp add mod">
        <pc:chgData name="Francesco Capozzi" userId="bb9bfac7-d1f3-4cef-8d19-8b493b9a2d2d" providerId="ADAL" clId="{8ADEBD72-C32B-4CC9-8D48-EF399A215BC5}" dt="2022-01-13T20:15:44.023" v="1259" actId="20577"/>
        <pc:sldMkLst>
          <pc:docMk/>
          <pc:sldMk cId="2536744438" sldId="397"/>
        </pc:sldMkLst>
        <pc:spChg chg="mod">
          <ac:chgData name="Francesco Capozzi" userId="bb9bfac7-d1f3-4cef-8d19-8b493b9a2d2d" providerId="ADAL" clId="{8ADEBD72-C32B-4CC9-8D48-EF399A215BC5}" dt="2022-01-13T20:15:44.023" v="1259" actId="20577"/>
          <ac:spMkLst>
            <pc:docMk/>
            <pc:sldMk cId="2536744438" sldId="397"/>
            <ac:spMk id="62" creationId="{A51B00DB-552E-4F95-82B5-585A3BF1FF64}"/>
          </ac:spMkLst>
        </pc:spChg>
      </pc:sldChg>
      <pc:sldChg chg="modSp add mod">
        <pc:chgData name="Francesco Capozzi" userId="bb9bfac7-d1f3-4cef-8d19-8b493b9a2d2d" providerId="ADAL" clId="{8ADEBD72-C32B-4CC9-8D48-EF399A215BC5}" dt="2022-01-13T20:16:12.925" v="1284" actId="20577"/>
        <pc:sldMkLst>
          <pc:docMk/>
          <pc:sldMk cId="1282320987" sldId="398"/>
        </pc:sldMkLst>
        <pc:spChg chg="mod">
          <ac:chgData name="Francesco Capozzi" userId="bb9bfac7-d1f3-4cef-8d19-8b493b9a2d2d" providerId="ADAL" clId="{8ADEBD72-C32B-4CC9-8D48-EF399A215BC5}" dt="2022-01-13T20:16:12.925" v="1284" actId="20577"/>
          <ac:spMkLst>
            <pc:docMk/>
            <pc:sldMk cId="1282320987" sldId="398"/>
            <ac:spMk id="62" creationId="{A51B00DB-552E-4F95-82B5-585A3BF1FF64}"/>
          </ac:spMkLst>
        </pc:spChg>
      </pc:sldChg>
      <pc:sldChg chg="add del">
        <pc:chgData name="Francesco Capozzi" userId="bb9bfac7-d1f3-4cef-8d19-8b493b9a2d2d" providerId="ADAL" clId="{8ADEBD72-C32B-4CC9-8D48-EF399A215BC5}" dt="2022-01-13T20:58:22.866" v="2358" actId="47"/>
        <pc:sldMkLst>
          <pc:docMk/>
          <pc:sldMk cId="728102662" sldId="3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F4815D1-7646-4ECE-AF96-87B9B2706E8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5DF5E50-F6DE-430A-9D9B-3F525F7D9CA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A361832-3202-42A8-9E62-33EECD855A3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22A077FF-9973-4FF2-88E8-8ADB71AE900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EE79177-C441-4BB2-A426-19FE4EA705E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2E8B681-DB76-415C-9C00-FEAA6B1B109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C2725F6-02B6-447A-8462-DB8A3B18439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BD411FB-B663-4D14-A2C6-C9562249290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A67421F0-D815-4B51-A054-D85D3C57359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Fare clic per modificare gli stili del testo dello schema</a:t>
            </a:r>
          </a:p>
          <a:p>
            <a:pPr lvl="1"/>
            <a:r>
              <a:rPr lang="en-US" altLang="it-IT" noProof="0"/>
              <a:t>Secondo livello</a:t>
            </a:r>
          </a:p>
          <a:p>
            <a:pPr lvl="2"/>
            <a:r>
              <a:rPr lang="en-US" altLang="it-IT" noProof="0"/>
              <a:t>Terzo livello</a:t>
            </a:r>
          </a:p>
          <a:p>
            <a:pPr lvl="3"/>
            <a:r>
              <a:rPr lang="en-US" altLang="it-IT" noProof="0"/>
              <a:t>Quarto livello</a:t>
            </a:r>
          </a:p>
          <a:p>
            <a:pPr lvl="4"/>
            <a:r>
              <a:rPr lang="en-US" altLang="it-IT" noProof="0"/>
              <a:t>Quinto livello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A19EC3A-F6F7-47FB-BFDF-3CA20F29BA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5E46C0D7-4B7C-4591-ACC6-62BA2BB25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945E6E9-8B33-4B09-A39F-3FEDA226412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C05E3BF0-51E0-4BC2-894E-3F6B8792F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650155-0F67-43D1-BBDD-1719FFE773E7}" type="slidenum">
              <a:rPr lang="en-US" altLang="it-IT" smtClean="0"/>
              <a:pPr/>
              <a:t>1</a:t>
            </a:fld>
            <a:endParaRPr lang="en-US" altLang="it-IT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8083F4D3-23F9-4E72-BDD3-967F22D2A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1FC33AB-9E46-49B4-8C7E-17AEC5017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AFC195EC-910A-4C3D-9D2A-14D267726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5B95A8-6785-4F2D-9DE2-DB59CF7D7E81}" type="slidenum">
              <a:rPr lang="en-US" altLang="it-IT" smtClean="0"/>
              <a:pPr/>
              <a:t>62</a:t>
            </a:fld>
            <a:endParaRPr lang="en-US" altLang="it-IT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9F03BF2B-BBEC-4FA4-8F95-4AF52CCE7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536B3758-1B8E-4DF4-A29A-EC50D11D5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9616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B8A997B9-138D-4D14-A079-099BADD0F3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59AEAD-393F-423E-B791-965C392A37FC}" type="slidenum">
              <a:rPr lang="en-US" altLang="it-IT" smtClean="0"/>
              <a:pPr/>
              <a:t>2</a:t>
            </a:fld>
            <a:endParaRPr lang="en-US" altLang="it-IT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E3A14D5-EC7E-4979-9E0F-51716DE76A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FCF3E3E-5516-4C25-B97D-79D1611CC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A0105B9E-30FC-4B22-9594-6EE28874CA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3037B2-1F7F-4A97-AEB2-D1D9CD0B7EF4}" type="slidenum">
              <a:rPr lang="en-US" altLang="it-IT" smtClean="0"/>
              <a:pPr/>
              <a:t>3</a:t>
            </a:fld>
            <a:endParaRPr lang="en-US" altLang="it-IT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0723F0E-CC35-4B61-902B-9F791BA51E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2522783-D468-45CC-A883-49DCEFD91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A079D85-5045-4C16-8034-F3C87EBEE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0B6297-7A32-4171-A365-DEF6804827D7}" type="slidenum">
              <a:rPr lang="en-US" altLang="it-IT" smtClean="0"/>
              <a:pPr/>
              <a:t>4</a:t>
            </a:fld>
            <a:endParaRPr lang="en-US" altLang="it-IT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3F33123-3E27-4126-BC04-D5BFE646E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4CDE659-70C8-4E52-AF88-8182E04BF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79C25D81-F7A2-404A-87E1-53A8E2F87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52D2CE-9B1F-410F-B8D9-17587B6E2E57}" type="slidenum">
              <a:rPr lang="en-US" altLang="it-IT" smtClean="0"/>
              <a:pPr/>
              <a:t>5</a:t>
            </a:fld>
            <a:endParaRPr lang="en-US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42E6DFD-4A96-4115-8D9F-9723BB0F2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56842A5-DEFA-494E-99A5-1BB97C4C0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A40B8DE-5F92-4EFD-8C23-59FB4DD63A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94FC50-D2C8-4EA0-9F5E-E45A39F5251A}" type="slidenum">
              <a:rPr lang="en-US" altLang="it-IT" smtClean="0"/>
              <a:pPr/>
              <a:t>6</a:t>
            </a:fld>
            <a:endParaRPr lang="en-US" altLang="it-IT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374EF80-3431-49A7-88A6-83A998136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C1C509F-A2BF-4214-8509-9EAAEEA95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AD38197E-DEED-486D-A884-852DA1558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307DAE-723B-45E6-99CB-9F31144CF39F}" type="slidenum">
              <a:rPr lang="en-US" altLang="it-IT" smtClean="0"/>
              <a:pPr/>
              <a:t>9</a:t>
            </a:fld>
            <a:endParaRPr lang="en-US" altLang="it-IT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82493107-E04F-4B63-BDB3-A9CE4E3FF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65E994CF-5026-4BC0-A3BE-9A6DD7B79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0649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1059DD35-3F1F-4BE9-80F9-56A57440A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C6C799-E621-4605-9887-8E010CEAE71F}" type="slidenum">
              <a:rPr lang="en-US" altLang="it-IT" smtClean="0"/>
              <a:pPr/>
              <a:t>10</a:t>
            </a:fld>
            <a:endParaRPr lang="en-US" altLang="it-IT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9E09A00-CB2A-48F9-BF65-A168D6DCB3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EA387924-9B1B-414A-96D9-2A4CC34DB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3257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9B54AAC-218B-4B7B-9467-A09A365765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30D2CE-1800-4AD6-A415-3DB9C81027FE}" type="slidenum">
              <a:rPr lang="en-US" altLang="it-IT" smtClean="0"/>
              <a:pPr/>
              <a:t>11</a:t>
            </a:fld>
            <a:endParaRPr lang="en-US" altLang="it-IT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A76DAA9-E1E6-4247-AA3D-7AD769919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D57E0DF0-3BBD-40DA-BAF4-A1BB71EEEB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F1A7D6-6D85-49C6-B121-1F7915086F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43A105-0849-41D9-B889-4FE102874D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19013A-E078-4B83-AC21-2DD78322D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5CA6-A4FF-4E00-B168-0DBD8D5401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706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171F03-6226-4BFD-9D7B-8222EF2A7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E43453-610A-4104-84DC-2CFD24F30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F69F76-6683-41B0-9741-55CFF0BE8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CDFBB-969A-4401-9626-18BD24F3CF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101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234A3A-1C3D-46FA-9AB7-0B208781C8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8B72AF-DE00-4010-98FD-EB1AB37867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27858-01B8-4C4E-BA78-1641F197D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83C69-0387-4742-9F3D-8034B884CF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5402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B50238-5AA3-4774-B6D5-424863294C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EB5B39-A564-4866-8926-344D8A4EB2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9AE987-FE58-4BDD-AEB1-020D9E3E6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D70A1-6550-4C0E-91B4-EDA03CC3CF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469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4DE54-B817-4161-BC8D-3F6FDFCC5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8BE39-4640-42C2-A209-455AA682A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D4D18-DA52-4745-9E1D-477F0E614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A4F02-7BFB-4E08-806F-162AD0C525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17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AE589-62E3-4078-8090-F1E7A76D9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819BF-F6A5-4C40-A223-C5BCB280A0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082A2-F2B2-49BF-A87D-980CEDEAB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BBD0E-F4A9-41BB-AE21-C20316BE6C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4982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22D55E-B2E3-4A12-9DB1-93929FFB7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ACB742-568C-4570-8746-5E9DA4111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4F7FCD-988D-492A-B1D5-9B97605F0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2F9EF-7C19-4C44-825B-2FC37AB003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724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70546B-F8FC-4A65-B0AD-5E79E9B986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2CD2DB-F512-4AFC-8654-7195B165D8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60EA5C-6D47-438C-A17B-65E09A47F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066C0-2FB6-4416-BAED-1F565E2A4B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692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16824A-2A59-455D-8952-5ADBAB05E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4283C2-270F-428F-A486-7A24963D60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644F24-3368-41A7-992B-A7467B5F1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313F7-4DE2-4212-BF31-AE763D32E9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240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1D80B-C6C8-4ABA-8CDF-F260FA4102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2AA98-9885-4266-802D-1ED711D52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B31DF-987E-47E3-8AFA-D1F9F1B32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926C7-DC70-423F-90C4-F71A815B43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358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31B1C3-6949-4B99-8097-27962B13E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A5718F7-6233-44E3-8C31-055901679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FF5D46-77D9-4DDE-8F65-86CC1B3D9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BD398-76F0-4F0B-AD4D-E12BF47B64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579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9A15BC-9ABF-4B2D-AC99-C846B731B8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D0614D-7FAC-497B-817B-184E25C25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69F3249-0F41-4580-8BB2-95F5962AE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67362-8671-4DDB-8201-96CF61B5AC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848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6F24A-09CB-4D21-B7A4-0CA2C8556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A4730F-D56C-4C6C-97A6-F05AE2413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B72667-322B-482D-BBA9-A19AD7995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06FE-CBCE-419D-8007-B36A229B20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24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20128-CFD3-4CCC-9118-540B162D2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47E5AC-DC53-4C44-98FD-3B32E06A4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04D87-F7B6-492E-9039-6803314D8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EF81-F3ED-475A-8219-3E6472D132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612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79C00-1626-4145-B32E-425CD2547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3FEE9-A2A9-4944-881B-0B96385872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D8CD5-E5D7-4E40-8DE5-B1BCB74D9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2A7D4-4C4E-4CAD-BBFE-8FA402D63A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258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6D18A9E-0CDB-4552-99B3-14C812772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6503ED6-3D87-478C-88F8-E162D1487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B0AF9A-E2C2-4C56-B484-BBB5526036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1EF6477-DA30-42AA-860B-ED11420315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C8D3B25-E99E-4DC3-9D68-8BD1D57869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0B2D5B3-5523-44C1-A41B-4E7B25224E9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DOCS\Chimica%20BioInorganica\PowerPoint\CALM1.m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DOCS\Chimica%20BioInorganica\PowerPoint\CALM2.m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DOCS\Chimica%20BioInorganica\PowerPoint\CALB.mp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metallo.scripps.edu/PROMISE/IMAGES/1BBB.p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://metallo.scripps.edu/PROMISE/IMAGES/1MBO.p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metallo.scripps.edu/PROMISE/IMAGES/1BBB.p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1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AECF76E-6EC2-4B8B-84A9-381F049E6A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8466"/>
            <a:ext cx="9144000" cy="648246"/>
          </a:xfrm>
          <a:solidFill>
            <a:schemeClr val="bg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eaLnBrk="1" hangingPunct="1"/>
            <a:r>
              <a:rPr lang="it-IT" alt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Programma del Corso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7B925A6-F93D-4C7C-86AB-01A6136F2E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981075"/>
            <a:ext cx="8280400" cy="5688013"/>
          </a:xfrm>
        </p:spPr>
        <p:txBody>
          <a:bodyPr/>
          <a:lstStyle/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Ioni metallici: biodisponibilità e trasporto nelle cellule.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Funzione dei metalli nelle proteine: catalitica, strutturale e di trasporto.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Metalloproteine: metalloenzimi, proteine di trasporto (metalli/O</a:t>
            </a:r>
            <a:r>
              <a:rPr lang="it-IT" altLang="it-IT" baseline="-5000"/>
              <a:t>2</a:t>
            </a:r>
            <a:r>
              <a:rPr lang="it-IT" altLang="it-IT"/>
              <a:t>/metaboliti), proteine di trasferimento elettronico.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Emoglobina e mioglobina: cenni sulla struttura, funzione e diagramma di saturazione con l'ossigeno.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Importanza del trasferimento elettronico nei processi di respirazione e fotosintesi.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Classi di metalloproteine di trasferimento elettronico.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Fattori che influenzano il potenziale redox delle metalloproteine: natura del metallo, numero di coordinazione e geometria, atomi donatori.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Processi idrolitici e processi ossidativi nel ciclo di Krebs.</a:t>
            </a:r>
          </a:p>
          <a:p>
            <a:pPr marL="185738" indent="-171450" algn="l" eaLnBrk="1" hangingPunct="1">
              <a:lnSpc>
                <a:spcPct val="80000"/>
              </a:lnSpc>
              <a:buFontTx/>
              <a:buChar char="•"/>
            </a:pPr>
            <a:r>
              <a:rPr lang="it-IT" altLang="it-IT"/>
              <a:t>Enzimi idrolitici: funzione della carbossipeptidasi e ciclo catalitico.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4" name="Group 64">
            <a:extLst>
              <a:ext uri="{FF2B5EF4-FFF2-40B4-BE49-F238E27FC236}">
                <a16:creationId xmlns:a16="http://schemas.microsoft.com/office/drawing/2014/main" id="{D4367AFC-975F-4B1A-AFDB-79583E93922C}"/>
              </a:ext>
            </a:extLst>
          </p:cNvPr>
          <p:cNvGraphicFramePr>
            <a:graphicFrameLocks noGrp="1"/>
          </p:cNvGraphicFramePr>
          <p:nvPr/>
        </p:nvGraphicFramePr>
        <p:xfrm>
          <a:off x="647700" y="1125538"/>
          <a:ext cx="7848600" cy="5334000"/>
        </p:xfrm>
        <a:graphic>
          <a:graphicData uri="http://schemas.openxmlformats.org/drawingml/2006/table">
            <a:tbl>
              <a:tblPr/>
              <a:tblGrid>
                <a:gridCol w="1620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7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Element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Role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ATPases pumping - Structure stabilization – Electrostatic effects on redox potential of distant centers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Rb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Function similar to that of K in some plants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Redox catalyst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ATPases pumping - Structure stabilization – Electrostatic effects on redox potential of distant centers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Sr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Function similar to that of Ca in some plants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Replaces  Mo in some hyperthermophilic archea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Peroxidase and nitrogenase activity in some algae and possibly fungi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Zn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Hydrolytic activity – Structure stabilization – Transcription factor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DD87354-8A5B-4609-BEEE-0B5BD3BE034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400"/>
            <a:ext cx="9144000" cy="90011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Ruolo dei metalli (2)</a:t>
            </a:r>
          </a:p>
        </p:txBody>
      </p:sp>
    </p:spTree>
    <p:extLst>
      <p:ext uri="{BB962C8B-B14F-4D97-AF65-F5344CB8AC3E}">
        <p14:creationId xmlns:p14="http://schemas.microsoft.com/office/powerpoint/2010/main" val="6744574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F1F34A82-80C8-47BC-80A3-F2C96251A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4583" r="12500" b="8333"/>
          <a:stretch>
            <a:fillRect/>
          </a:stretch>
        </p:blipFill>
        <p:spPr bwMode="auto">
          <a:xfrm>
            <a:off x="323850" y="115888"/>
            <a:ext cx="868680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29CE54-2BB0-46C4-9013-D62B557E1B0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6632"/>
            <a:ext cx="9144000" cy="100811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Delucidazione di </a:t>
            </a:r>
            <a:r>
              <a:rPr lang="it-IT" altLang="it-IT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strutture 3D mediante </a:t>
            </a:r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spettroscopia NMR</a:t>
            </a:r>
          </a:p>
        </p:txBody>
      </p:sp>
    </p:spTree>
    <p:extLst>
      <p:ext uri="{BB962C8B-B14F-4D97-AF65-F5344CB8AC3E}">
        <p14:creationId xmlns:p14="http://schemas.microsoft.com/office/powerpoint/2010/main" val="26020043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9C073B6-67DC-4E0C-8B4F-02EF82567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36104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Protein data bank @ rcsb.org</a:t>
            </a:r>
          </a:p>
        </p:txBody>
      </p:sp>
      <p:pic>
        <p:nvPicPr>
          <p:cNvPr id="87043" name="Picture 4">
            <a:extLst>
              <a:ext uri="{FF2B5EF4-FFF2-40B4-BE49-F238E27FC236}">
                <a16:creationId xmlns:a16="http://schemas.microsoft.com/office/drawing/2014/main" id="{FF462293-A862-4A87-A439-4A8DB18E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0768"/>
            <a:ext cx="76327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78F67704-0A36-430D-ACBE-D4F1ACEAE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863823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Coordinate di Proteine in PDB</a:t>
            </a:r>
          </a:p>
        </p:txBody>
      </p:sp>
      <p:pic>
        <p:nvPicPr>
          <p:cNvPr id="88067" name="Picture 4">
            <a:extLst>
              <a:ext uri="{FF2B5EF4-FFF2-40B4-BE49-F238E27FC236}">
                <a16:creationId xmlns:a16="http://schemas.microsoft.com/office/drawing/2014/main" id="{05C871B2-FC63-44DD-8E8F-5283FE9CB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1" y="1129556"/>
            <a:ext cx="5265638" cy="568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9D655AE7-D39F-43B0-9D85-0D1E9FE15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1225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Famiglie di strutture NMR e rappresentazione grafica</a:t>
            </a:r>
          </a:p>
        </p:txBody>
      </p:sp>
      <p:pic>
        <p:nvPicPr>
          <p:cNvPr id="89091" name="Picture 5">
            <a:extLst>
              <a:ext uri="{FF2B5EF4-FFF2-40B4-BE49-F238E27FC236}">
                <a16:creationId xmlns:a16="http://schemas.microsoft.com/office/drawing/2014/main" id="{EADE3FEE-1A31-4A6F-88D0-78CC0C61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038600"/>
            <a:ext cx="50863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>
            <a:extLst>
              <a:ext uri="{FF2B5EF4-FFF2-40B4-BE49-F238E27FC236}">
                <a16:creationId xmlns:a16="http://schemas.microsoft.com/office/drawing/2014/main" id="{FD4C11FE-FECD-4226-9C7F-57517E5D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475138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23192DA-184A-43B8-A43E-EDCB1F5FF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Struttura secondaria e terziaria: flessibilità delle proteine</a:t>
            </a:r>
          </a:p>
        </p:txBody>
      </p:sp>
      <p:pic>
        <p:nvPicPr>
          <p:cNvPr id="90115" name="Picture 4">
            <a:extLst>
              <a:ext uri="{FF2B5EF4-FFF2-40B4-BE49-F238E27FC236}">
                <a16:creationId xmlns:a16="http://schemas.microsoft.com/office/drawing/2014/main" id="{AFEDF427-4D0C-4953-8E5E-19D735292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78486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F8FBDCE9-D3DF-4569-BC58-A118C8F75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77875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it-IT" altLang="it-I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MolMol</a:t>
            </a:r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 Mioglobina</a:t>
            </a:r>
          </a:p>
        </p:txBody>
      </p:sp>
      <p:pic>
        <p:nvPicPr>
          <p:cNvPr id="91139" name="Picture 4">
            <a:extLst>
              <a:ext uri="{FF2B5EF4-FFF2-40B4-BE49-F238E27FC236}">
                <a16:creationId xmlns:a16="http://schemas.microsoft.com/office/drawing/2014/main" id="{22D6C45F-025D-49E4-922E-AB3CED62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6408737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AEE0A76B-3994-40D8-9C04-452FE87DC5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7474"/>
            <a:ext cx="9144000" cy="719237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Ramachandran Plot</a:t>
            </a:r>
          </a:p>
        </p:txBody>
      </p:sp>
      <p:pic>
        <p:nvPicPr>
          <p:cNvPr id="92163" name="Picture 4">
            <a:extLst>
              <a:ext uri="{FF2B5EF4-FFF2-40B4-BE49-F238E27FC236}">
                <a16:creationId xmlns:a16="http://schemas.microsoft.com/office/drawing/2014/main" id="{880A05B3-4164-410C-A5E6-320A0827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1" y="895300"/>
            <a:ext cx="6626944" cy="57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242A52F-A914-411C-8148-3F90CA7DF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84176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Classificazione degli ioni metallici “</a:t>
            </a:r>
            <a:r>
              <a:rPr lang="it-IT" alt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bio</a:t>
            </a:r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53D5DD2-CBD8-4E9A-81A8-F536A9BB44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425" y="1948408"/>
            <a:ext cx="8439150" cy="3640832"/>
          </a:xfrm>
        </p:spPr>
        <p:txBody>
          <a:bodyPr/>
          <a:lstStyle/>
          <a:p>
            <a:pPr eaLnBrk="1" hangingPunct="1"/>
            <a:r>
              <a:rPr lang="it-IT" altLang="it-IT" sz="2400" dirty="0">
                <a:latin typeface="Arial Rounded MT Bold" panose="020F0704030504030204" pitchFamily="34" charset="0"/>
              </a:rPr>
              <a:t>In base alla loro funzione:</a:t>
            </a:r>
          </a:p>
          <a:p>
            <a:pPr eaLnBrk="1" hangingPunct="1"/>
            <a:endParaRPr lang="it-IT" altLang="it-IT" sz="2400" dirty="0">
              <a:latin typeface="Arial Rounded MT Bold" panose="020F070403050403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it-IT" altLang="it-IT" dirty="0">
                <a:latin typeface="Arial Rounded MT Bold" panose="020F0704030504030204" pitchFamily="34" charset="0"/>
              </a:rPr>
              <a:t> Strutturale / Segnale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it-IT" altLang="it-IT" dirty="0">
                <a:latin typeface="Arial Rounded MT Bold" panose="020F0704030504030204" pitchFamily="34" charset="0"/>
              </a:rPr>
              <a:t> Trasporto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it-IT" altLang="it-IT" dirty="0">
                <a:latin typeface="Arial Rounded MT Bold" panose="020F0704030504030204" pitchFamily="34" charset="0"/>
              </a:rPr>
              <a:t>Stoccaggio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it-IT" altLang="it-IT" dirty="0">
                <a:latin typeface="Arial Rounded MT Bold" panose="020F0704030504030204" pitchFamily="34" charset="0"/>
              </a:rPr>
              <a:t>Trasporto di cariche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it-IT" altLang="it-IT" dirty="0">
                <a:latin typeface="Arial Rounded MT Bold" panose="020F0704030504030204" pitchFamily="34" charset="0"/>
              </a:rPr>
              <a:t> Catalitico</a:t>
            </a:r>
          </a:p>
          <a:p>
            <a:pPr lvl="2" eaLnBrk="1" hangingPunct="1">
              <a:buFont typeface="Wingdings" panose="05000000000000000000" pitchFamily="2" charset="2"/>
              <a:buChar char="ü"/>
            </a:pPr>
            <a:r>
              <a:rPr lang="it-IT" altLang="it-IT" dirty="0">
                <a:latin typeface="Arial Rounded MT Bold" panose="020F0704030504030204" pitchFamily="34" charset="0"/>
              </a:rPr>
              <a:t>Trasferimento elettronico  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8865AC49-E58A-4AF3-9C20-1D4DCDC24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05264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it-IT" altLang="it-IT" sz="3600" b="1" dirty="0">
                <a:solidFill>
                  <a:schemeClr val="accent2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 </a:t>
            </a:r>
            <a:r>
              <a:rPr kumimoji="1" lang="it-IT" altLang="it-IT" sz="36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relazione struttura-funzione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>
            <a:extLst>
              <a:ext uri="{FF2B5EF4-FFF2-40B4-BE49-F238E27FC236}">
                <a16:creationId xmlns:a16="http://schemas.microsoft.com/office/drawing/2014/main" id="{B1A69274-058A-4A25-B14C-75803ED45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6" b="1358"/>
          <a:stretch>
            <a:fillRect/>
          </a:stretch>
        </p:blipFill>
        <p:spPr bwMode="auto">
          <a:xfrm>
            <a:off x="1619250" y="139700"/>
            <a:ext cx="7345363" cy="66024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8">
            <a:extLst>
              <a:ext uri="{FF2B5EF4-FFF2-40B4-BE49-F238E27FC236}">
                <a16:creationId xmlns:a16="http://schemas.microsoft.com/office/drawing/2014/main" id="{39BA9B37-7330-4FFF-BFCA-033EB382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10287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Oval 9">
            <a:extLst>
              <a:ext uri="{FF2B5EF4-FFF2-40B4-BE49-F238E27FC236}">
                <a16:creationId xmlns:a16="http://schemas.microsoft.com/office/drawing/2014/main" id="{E0914F30-4D33-4541-81B5-E0487147B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925" y="163513"/>
            <a:ext cx="1762125" cy="504825"/>
          </a:xfrm>
          <a:prstGeom prst="ellipse">
            <a:avLst/>
          </a:prstGeom>
          <a:noFill/>
          <a:ln w="57150" cmpd="thickThin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>
            <a:extLst>
              <a:ext uri="{FF2B5EF4-FFF2-40B4-BE49-F238E27FC236}">
                <a16:creationId xmlns:a16="http://schemas.microsoft.com/office/drawing/2014/main" id="{9D133F71-4A3F-4A49-9CA5-9DE31846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57263"/>
            <a:ext cx="8888412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6">
            <a:extLst>
              <a:ext uri="{FF2B5EF4-FFF2-40B4-BE49-F238E27FC236}">
                <a16:creationId xmlns:a16="http://schemas.microsoft.com/office/drawing/2014/main" id="{4BE83CF0-3BC6-41C1-9408-4D6E525E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365625"/>
            <a:ext cx="203993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8">
            <a:extLst>
              <a:ext uri="{FF2B5EF4-FFF2-40B4-BE49-F238E27FC236}">
                <a16:creationId xmlns:a16="http://schemas.microsoft.com/office/drawing/2014/main" id="{6B3B0615-908F-4CC3-BFCE-A5655477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365625"/>
            <a:ext cx="13350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9">
            <a:extLst>
              <a:ext uri="{FF2B5EF4-FFF2-40B4-BE49-F238E27FC236}">
                <a16:creationId xmlns:a16="http://schemas.microsoft.com/office/drawing/2014/main" id="{7677D4DB-C030-4174-9639-11DDA721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364038"/>
            <a:ext cx="13462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Oval 11">
            <a:extLst>
              <a:ext uri="{FF2B5EF4-FFF2-40B4-BE49-F238E27FC236}">
                <a16:creationId xmlns:a16="http://schemas.microsoft.com/office/drawing/2014/main" id="{B751DD8F-E844-40D9-9485-2FDD84309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50" y="908050"/>
            <a:ext cx="2014538" cy="649288"/>
          </a:xfrm>
          <a:prstGeom prst="ellipse">
            <a:avLst/>
          </a:prstGeom>
          <a:noFill/>
          <a:ln w="57150" cmpd="thickThin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8530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451DB73-3A37-4D51-B9FD-765A0F4A1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632"/>
            <a:ext cx="9144000" cy="9906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it-IT" altLang="it-IT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“Stoccaggio”</a:t>
            </a:r>
          </a:p>
        </p:txBody>
      </p:sp>
      <p:graphicFrame>
        <p:nvGraphicFramePr>
          <p:cNvPr id="24579" name="Object 5">
            <a:extLst>
              <a:ext uri="{FF2B5EF4-FFF2-40B4-BE49-F238E27FC236}">
                <a16:creationId xmlns:a16="http://schemas.microsoft.com/office/drawing/2014/main" id="{FB2E298D-925D-424E-984C-B70F971372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1196975"/>
          <a:ext cx="6096000" cy="418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2" imgW="4828571" imgH="3315163" progId="MSPhotoEd.3">
                  <p:embed/>
                </p:oleObj>
              </mc:Choice>
              <mc:Fallback>
                <p:oleObj name="Fotografia Photo Editor" r:id="rId2" imgW="4828571" imgH="3315163" progId="MSPhotoEd.3">
                  <p:embed/>
                  <p:pic>
                    <p:nvPicPr>
                      <p:cNvPr id="24579" name="Object 5">
                        <a:extLst>
                          <a:ext uri="{FF2B5EF4-FFF2-40B4-BE49-F238E27FC236}">
                            <a16:creationId xmlns:a16="http://schemas.microsoft.com/office/drawing/2014/main" id="{FB2E298D-925D-424E-984C-B70F971372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196975"/>
                        <a:ext cx="6096000" cy="418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6">
            <a:extLst>
              <a:ext uri="{FF2B5EF4-FFF2-40B4-BE49-F238E27FC236}">
                <a16:creationId xmlns:a16="http://schemas.microsoft.com/office/drawing/2014/main" id="{509F68FD-03DB-41FC-B11E-812F02975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5537200"/>
            <a:ext cx="8159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it-IT" altLang="it-IT" sz="1800"/>
              <a:t>Caratteristiche strutturali di proteine di </a:t>
            </a:r>
            <a:r>
              <a:rPr kumimoji="1" lang="it-IT" altLang="it-IT" sz="1800" i="1"/>
              <a:t>storage</a:t>
            </a:r>
            <a:r>
              <a:rPr kumimoji="1" lang="it-IT" altLang="it-IT" sz="1800"/>
              <a:t> e trasporto: A) il sito di legame della </a:t>
            </a:r>
            <a:r>
              <a:rPr kumimoji="1" lang="it-IT" altLang="it-IT" sz="1800">
                <a:solidFill>
                  <a:srgbClr val="FF3300"/>
                </a:solidFill>
              </a:rPr>
              <a:t>transferrina</a:t>
            </a:r>
            <a:r>
              <a:rPr kumimoji="1" lang="it-IT" altLang="it-IT" sz="1800"/>
              <a:t>; B) struttura quaternaria della </a:t>
            </a:r>
            <a:r>
              <a:rPr kumimoji="1" lang="it-IT" altLang="it-IT" sz="1800">
                <a:solidFill>
                  <a:srgbClr val="FF3300"/>
                </a:solidFill>
              </a:rPr>
              <a:t>ferritina</a:t>
            </a:r>
            <a:r>
              <a:rPr kumimoji="1" lang="it-IT" altLang="it-IT" sz="1800"/>
              <a:t>; C) strutture dei siti metallici della Cd</a:t>
            </a:r>
            <a:r>
              <a:rPr kumimoji="1" lang="it-IT" altLang="it-IT" sz="1800" baseline="-25000"/>
              <a:t>5</a:t>
            </a:r>
            <a:r>
              <a:rPr kumimoji="1" lang="it-IT" altLang="it-IT" sz="1800"/>
              <a:t>Zn</a:t>
            </a:r>
            <a:r>
              <a:rPr kumimoji="1" lang="it-IT" altLang="it-IT" sz="1800" baseline="-25000"/>
              <a:t>2</a:t>
            </a:r>
            <a:r>
              <a:rPr kumimoji="1" lang="it-IT" altLang="it-IT" sz="1800">
                <a:solidFill>
                  <a:srgbClr val="FF3300"/>
                </a:solidFill>
              </a:rPr>
              <a:t>metallotioneina</a:t>
            </a:r>
            <a:endParaRPr kumimoji="1" lang="it-IT" altLang="it-IT" sz="1800" baseline="-25000">
              <a:solidFill>
                <a:srgbClr val="FF3300"/>
              </a:solidFill>
            </a:endParaRPr>
          </a:p>
        </p:txBody>
      </p:sp>
      <p:pic>
        <p:nvPicPr>
          <p:cNvPr id="24581" name="Picture 7">
            <a:extLst>
              <a:ext uri="{FF2B5EF4-FFF2-40B4-BE49-F238E27FC236}">
                <a16:creationId xmlns:a16="http://schemas.microsoft.com/office/drawing/2014/main" id="{10A05811-F899-4ACA-84D3-BE1BBE3B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131286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>
            <a:extLst>
              <a:ext uri="{FF2B5EF4-FFF2-40B4-BE49-F238E27FC236}">
                <a16:creationId xmlns:a16="http://schemas.microsoft.com/office/drawing/2014/main" id="{A0934D5D-2D1E-4412-B524-7820272D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2708275"/>
            <a:ext cx="13462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>
            <a:extLst>
              <a:ext uri="{FF2B5EF4-FFF2-40B4-BE49-F238E27FC236}">
                <a16:creationId xmlns:a16="http://schemas.microsoft.com/office/drawing/2014/main" id="{021D169C-9A22-4D1A-8CE2-D8F84E9AE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713788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5">
            <a:extLst>
              <a:ext uri="{FF2B5EF4-FFF2-40B4-BE49-F238E27FC236}">
                <a16:creationId xmlns:a16="http://schemas.microsoft.com/office/drawing/2014/main" id="{8CF40C75-72E8-4961-805F-FF892201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13325"/>
            <a:ext cx="14541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>
            <a:extLst>
              <a:ext uri="{FF2B5EF4-FFF2-40B4-BE49-F238E27FC236}">
                <a16:creationId xmlns:a16="http://schemas.microsoft.com/office/drawing/2014/main" id="{A9824176-CBD7-476F-A4DE-006F52849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013325"/>
            <a:ext cx="14700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Oval 8">
            <a:extLst>
              <a:ext uri="{FF2B5EF4-FFF2-40B4-BE49-F238E27FC236}">
                <a16:creationId xmlns:a16="http://schemas.microsoft.com/office/drawing/2014/main" id="{64744680-C8DD-4FC7-9E77-DF36445A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412875"/>
            <a:ext cx="1800225" cy="431800"/>
          </a:xfrm>
          <a:prstGeom prst="ellipse">
            <a:avLst/>
          </a:prstGeom>
          <a:noFill/>
          <a:ln w="57150" cmpd="thickThin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844AB9-E4B1-43E4-9E43-024EDB4A66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84296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Ioni metallici per il trasporto di carica</a:t>
            </a:r>
          </a:p>
        </p:txBody>
      </p:sp>
    </p:spTree>
    <p:extLst>
      <p:ext uri="{BB962C8B-B14F-4D97-AF65-F5344CB8AC3E}">
        <p14:creationId xmlns:p14="http://schemas.microsoft.com/office/powerpoint/2010/main" val="412010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49FE3C48-5DC5-4410-8487-634DB804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836712"/>
            <a:ext cx="5984825" cy="591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>
            <a:extLst>
              <a:ext uri="{FF2B5EF4-FFF2-40B4-BE49-F238E27FC236}">
                <a16:creationId xmlns:a16="http://schemas.microsoft.com/office/drawing/2014/main" id="{490BE82C-699B-4DBD-8ECD-1B75ACDA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893"/>
            <a:ext cx="127635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>
            <a:extLst>
              <a:ext uri="{FF2B5EF4-FFF2-40B4-BE49-F238E27FC236}">
                <a16:creationId xmlns:a16="http://schemas.microsoft.com/office/drawing/2014/main" id="{61B12154-B017-4CEB-9E90-E669A4A3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8618"/>
            <a:ext cx="12747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0">
            <a:extLst>
              <a:ext uri="{FF2B5EF4-FFF2-40B4-BE49-F238E27FC236}">
                <a16:creationId xmlns:a16="http://schemas.microsoft.com/office/drawing/2014/main" id="{DD4C467C-371A-4F05-8242-BDDC51372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8756"/>
            <a:ext cx="12700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1">
            <a:extLst>
              <a:ext uri="{FF2B5EF4-FFF2-40B4-BE49-F238E27FC236}">
                <a16:creationId xmlns:a16="http://schemas.microsoft.com/office/drawing/2014/main" id="{D7E94200-52AF-4CCD-8C77-504A05F3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228481"/>
            <a:ext cx="12827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0E6E63B-016B-47A2-8E44-0DEB18E12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84296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Ioni metallici per la catalisi enzimatica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1E5AE9-582A-42DE-9D7B-A3E1BFC94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815578"/>
            <a:ext cx="1800225" cy="431800"/>
          </a:xfrm>
          <a:prstGeom prst="ellipse">
            <a:avLst/>
          </a:prstGeom>
          <a:noFill/>
          <a:ln w="57150" cmpd="thickThin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325171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2FB85C6-229D-44FE-BEED-B2F081708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4296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Ioni metallici per il trasferimento elettronico</a:t>
            </a: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6B96D3A8-06E8-4723-91E5-4E31EB1D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00200"/>
            <a:ext cx="7596187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6">
            <a:extLst>
              <a:ext uri="{FF2B5EF4-FFF2-40B4-BE49-F238E27FC236}">
                <a16:creationId xmlns:a16="http://schemas.microsoft.com/office/drawing/2014/main" id="{A4776CAD-7223-4D4D-9FBE-B29194DBA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3350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>
            <a:extLst>
              <a:ext uri="{FF2B5EF4-FFF2-40B4-BE49-F238E27FC236}">
                <a16:creationId xmlns:a16="http://schemas.microsoft.com/office/drawing/2014/main" id="{9D7790B2-1BE8-449C-8415-B78112F4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79713"/>
            <a:ext cx="13462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Oval 8">
            <a:extLst>
              <a:ext uri="{FF2B5EF4-FFF2-40B4-BE49-F238E27FC236}">
                <a16:creationId xmlns:a16="http://schemas.microsoft.com/office/drawing/2014/main" id="{DC24364A-EA30-42E1-A764-70CB9AB16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641475"/>
            <a:ext cx="1655762" cy="431800"/>
          </a:xfrm>
          <a:prstGeom prst="ellipse">
            <a:avLst/>
          </a:prstGeom>
          <a:noFill/>
          <a:ln w="57150" cmpd="thickThin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2815283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B8DD4C85-03B7-42E7-8929-95F1ACE1B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Struttura primaria delle proteine</a:t>
            </a:r>
          </a:p>
        </p:txBody>
      </p:sp>
      <p:pic>
        <p:nvPicPr>
          <p:cNvPr id="86019" name="Picture 4">
            <a:extLst>
              <a:ext uri="{FF2B5EF4-FFF2-40B4-BE49-F238E27FC236}">
                <a16:creationId xmlns:a16="http://schemas.microsoft.com/office/drawing/2014/main" id="{EF0BDE45-8EF0-41DC-B4AD-0A3C0E5BC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5" y="2132856"/>
            <a:ext cx="8713787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153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AB03A-0C48-4395-B824-E052BAA0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4094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Struttura secondaria delle proteine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30972C-796C-4280-8335-B809C115E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4"/>
          <a:stretch/>
        </p:blipFill>
        <p:spPr>
          <a:xfrm>
            <a:off x="0" y="2420888"/>
            <a:ext cx="9144000" cy="42524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34D9DF4-B151-4B8A-9197-6C7659E9B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898412"/>
            <a:ext cx="5667375" cy="3429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B3E141-B97F-43DD-91C6-02D563E12910}"/>
              </a:ext>
            </a:extLst>
          </p:cNvPr>
          <p:cNvSpPr txBox="1"/>
          <p:nvPr/>
        </p:nvSpPr>
        <p:spPr>
          <a:xfrm>
            <a:off x="1973599" y="1628800"/>
            <a:ext cx="582177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loop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2EFB7C-BCF2-4E06-B156-B8D99680EF80}"/>
              </a:ext>
            </a:extLst>
          </p:cNvPr>
          <p:cNvSpPr txBox="1"/>
          <p:nvPr/>
        </p:nvSpPr>
        <p:spPr>
          <a:xfrm>
            <a:off x="2687565" y="1628800"/>
            <a:ext cx="1308371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filamento beta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9F8B1C-BA92-4983-B538-59B3085EF7FA}"/>
              </a:ext>
            </a:extLst>
          </p:cNvPr>
          <p:cNvSpPr txBox="1"/>
          <p:nvPr/>
        </p:nvSpPr>
        <p:spPr>
          <a:xfrm>
            <a:off x="5897449" y="1628800"/>
            <a:ext cx="922047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Alfa-elica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0150179-9213-4F53-A9E0-0DCD4FF1C9C3}"/>
              </a:ext>
            </a:extLst>
          </p:cNvPr>
          <p:cNvSpPr txBox="1"/>
          <p:nvPr/>
        </p:nvSpPr>
        <p:spPr>
          <a:xfrm>
            <a:off x="4493879" y="1628800"/>
            <a:ext cx="1158241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random coil</a:t>
            </a:r>
          </a:p>
        </p:txBody>
      </p:sp>
    </p:spTree>
    <p:extLst>
      <p:ext uri="{BB962C8B-B14F-4D97-AF65-F5344CB8AC3E}">
        <p14:creationId xmlns:p14="http://schemas.microsoft.com/office/powerpoint/2010/main" val="335729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F90967D-0808-4DE8-BA84-B4DBE2833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842963"/>
          </a:xfrm>
          <a:solidFill>
            <a:schemeClr val="bg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Cosa studia la chimica inorganica biologica?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D6AF1C2-F35B-4BFA-AF2F-B51363E21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425" y="1752600"/>
            <a:ext cx="8439150" cy="4572000"/>
          </a:xfrm>
        </p:spPr>
        <p:txBody>
          <a:bodyPr/>
          <a:lstStyle/>
          <a:p>
            <a:pPr eaLnBrk="1" hangingPunct="1"/>
            <a:r>
              <a:rPr lang="it-IT" altLang="it-IT" sz="2000">
                <a:latin typeface="Arial Rounded MT Bold" panose="020F0704030504030204" pitchFamily="34" charset="0"/>
                <a:cs typeface="Times New Roman" panose="02020603050405020304" pitchFamily="18" charset="0"/>
              </a:rPr>
              <a:t>Si occupa di </a:t>
            </a:r>
          </a:p>
          <a:p>
            <a:pPr lvl="1" eaLnBrk="1" hangingPunct="1"/>
            <a:r>
              <a:rPr lang="it-IT" altLang="it-IT" sz="2000">
                <a:latin typeface="Arial Rounded MT Bold" panose="020F0704030504030204" pitchFamily="34" charset="0"/>
                <a:cs typeface="Times New Roman" panose="02020603050405020304" pitchFamily="18" charset="0"/>
              </a:rPr>
              <a:t>chiarire il ruolo degli elementi essenziali per la vita</a:t>
            </a:r>
          </a:p>
          <a:p>
            <a:pPr lvl="1" eaLnBrk="1" hangingPunct="1"/>
            <a:r>
              <a:rPr lang="it-IT" altLang="it-IT" sz="2000">
                <a:latin typeface="Arial Rounded MT Bold" panose="020F0704030504030204" pitchFamily="34" charset="0"/>
                <a:cs typeface="Times New Roman" panose="02020603050405020304" pitchFamily="18" charset="0"/>
              </a:rPr>
              <a:t>i meccanismi per la loro assimilazione</a:t>
            </a:r>
          </a:p>
          <a:p>
            <a:pPr lvl="1" eaLnBrk="1" hangingPunct="1"/>
            <a:r>
              <a:rPr lang="it-IT" altLang="it-IT" sz="2000">
                <a:latin typeface="Arial Rounded MT Bold" panose="020F0704030504030204" pitchFamily="34" charset="0"/>
                <a:cs typeface="Times New Roman" panose="02020603050405020304" pitchFamily="18" charset="0"/>
              </a:rPr>
              <a:t>le modalità per il loro trasporto</a:t>
            </a:r>
          </a:p>
          <a:p>
            <a:pPr eaLnBrk="1" hangingPunct="1"/>
            <a:r>
              <a:rPr lang="it-IT" altLang="it-IT" sz="2000">
                <a:latin typeface="Arial Rounded MT Bold" panose="020F0704030504030204" pitchFamily="34" charset="0"/>
                <a:cs typeface="Times New Roman" panose="02020603050405020304" pitchFamily="18" charset="0"/>
              </a:rPr>
              <a:t>Studia la struttura e la funzione di proteine ed enzimi che necessitano di ioni metallici per espletare la loro funzione</a:t>
            </a:r>
          </a:p>
          <a:p>
            <a:pPr eaLnBrk="1" hangingPunct="1"/>
            <a:r>
              <a:rPr lang="it-IT" altLang="it-IT" sz="2000">
                <a:latin typeface="Arial Rounded MT Bold" panose="020F0704030504030204" pitchFamily="34" charset="0"/>
                <a:cs typeface="Times New Roman" panose="02020603050405020304" pitchFamily="18" charset="0"/>
              </a:rPr>
              <a:t>Studia la risposta degli organismi alla presenza di composti inorganici, siano essi benefici o dannosi</a:t>
            </a:r>
          </a:p>
          <a:p>
            <a:pPr eaLnBrk="1" hangingPunct="1"/>
            <a:r>
              <a:rPr lang="it-IT" altLang="it-IT" sz="2000">
                <a:latin typeface="Arial Rounded MT Bold" panose="020F0704030504030204" pitchFamily="34" charset="0"/>
                <a:cs typeface="Times New Roman" panose="02020603050405020304" pitchFamily="18" charset="0"/>
              </a:rPr>
              <a:t>Studia composti modello utili per comprendere il funzionamento dei sistemi reali</a:t>
            </a:r>
            <a:endParaRPr lang="it-IT" altLang="it-IT" sz="200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>
            <a:extLst>
              <a:ext uri="{FF2B5EF4-FFF2-40B4-BE49-F238E27FC236}">
                <a16:creationId xmlns:a16="http://schemas.microsoft.com/office/drawing/2014/main" id="{416D6730-F37A-43FE-93A0-8F7F1F858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88739"/>
            <a:ext cx="8531225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AF0CF2-D714-47EC-865A-03C0BE57699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1177"/>
            <a:ext cx="9144000" cy="63408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it-IT" altLang="it-IT" dirty="0"/>
              <a:t>Struttura terziaria delle proteine</a:t>
            </a:r>
          </a:p>
        </p:txBody>
      </p:sp>
    </p:spTree>
    <p:extLst>
      <p:ext uri="{BB962C8B-B14F-4D97-AF65-F5344CB8AC3E}">
        <p14:creationId xmlns:p14="http://schemas.microsoft.com/office/powerpoint/2010/main" val="2838003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Struttura molecolare del vetro">
            <a:extLst>
              <a:ext uri="{FF2B5EF4-FFF2-40B4-BE49-F238E27FC236}">
                <a16:creationId xmlns:a16="http://schemas.microsoft.com/office/drawing/2014/main" id="{FF815A93-A099-4897-8C34-FDB67A19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4" r="45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A51B00DB-552E-4F95-82B5-585A3BF1FF64}"/>
              </a:ext>
            </a:extLst>
          </p:cNvPr>
          <p:cNvSpPr txBox="1">
            <a:spLocks noChangeArrowheads="1"/>
          </p:cNvSpPr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altLang="it-IT" sz="3100" b="1">
                <a:solidFill>
                  <a:schemeClr val="tx1">
                    <a:lumMod val="85000"/>
                    <a:lumOff val="15000"/>
                  </a:schemeClr>
                </a:solidFill>
              </a:rPr>
              <a:t>Metallo-proteine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785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0B80116-290D-486C-AB30-3F47BF15B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Metalloproteine</a:t>
            </a: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F53DDF26-2A80-4D42-84B5-B912C9F9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3221" r="21355" b="4999"/>
          <a:stretch>
            <a:fillRect/>
          </a:stretch>
        </p:blipFill>
        <p:spPr bwMode="auto">
          <a:xfrm>
            <a:off x="1016000" y="1524000"/>
            <a:ext cx="44926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2E210A8B-6A31-4B56-9BD3-EC286FB83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981200"/>
            <a:ext cx="2003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panose="020F0704030504030204" pitchFamily="34" charset="0"/>
              </a:rPr>
              <a:t>Calbindina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panose="020F0704030504030204" pitchFamily="34" charset="0"/>
              </a:rPr>
              <a:t>PM ca. 9000 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panose="020F0704030504030204" pitchFamily="34" charset="0"/>
              </a:rPr>
              <a:t>75 aa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 Rounded MT Bold" panose="020F0704030504030204" pitchFamily="34" charset="0"/>
              </a:rPr>
              <a:t>2 Ca</a:t>
            </a:r>
            <a:r>
              <a:rPr lang="it-IT" altLang="it-IT" sz="2000" baseline="30000">
                <a:latin typeface="Arial Rounded MT Bold" panose="020F0704030504030204" pitchFamily="34" charset="0"/>
              </a:rPr>
              <a:t>2+</a:t>
            </a:r>
          </a:p>
        </p:txBody>
      </p:sp>
    </p:spTree>
    <p:extLst>
      <p:ext uri="{BB962C8B-B14F-4D97-AF65-F5344CB8AC3E}">
        <p14:creationId xmlns:p14="http://schemas.microsoft.com/office/powerpoint/2010/main" val="1573224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7BCFB0A-0DEB-403A-B4D5-8484DCDB2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Metalloproteine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443BC779-35FD-4D16-B286-9DBF185E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12875"/>
            <a:ext cx="820896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Arial Rounded MT Bold" panose="020F0704030504030204" pitchFamily="34" charset="0"/>
              </a:rPr>
              <a:t>M+ P </a:t>
            </a:r>
            <a:r>
              <a:rPr lang="it-IT" altLang="it-IT" sz="2400">
                <a:latin typeface="Arial Rounded MT Bold" panose="020F0704030504030204" pitchFamily="34" charset="0"/>
                <a:sym typeface="Symbol" panose="05050102010706020507" pitchFamily="18" charset="2"/>
              </a:rPr>
              <a:t> MP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latin typeface="Arial Rounded MT Bold" panose="020F0704030504030204" pitchFamily="34" charset="0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Arial Rounded MT Bold" panose="020F0704030504030204" pitchFamily="34" charset="0"/>
                <a:sym typeface="Symbol" panose="05050102010706020507" pitchFamily="18" charset="2"/>
              </a:rPr>
              <a:t>K = [MP] / [M] [P]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latin typeface="Arial Rounded MT Bold" panose="020F07040305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where K is the equilibrium binding constant between the metal ion, M, and the polypeptide chain, P.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it-IT" sz="2400">
              <a:latin typeface="Arial Rounded MT Bold" panose="020F07040305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The thermodynamic stability of the metal-protein adduct in the case of </a:t>
            </a:r>
            <a:r>
              <a:rPr lang="en-US" altLang="it-IT" sz="2400" b="1" u="sng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metalloproteins</a:t>
            </a:r>
            <a:r>
              <a:rPr lang="en-US" altLang="it-IT" sz="2400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is very high and K can have values higher than about 10</a:t>
            </a:r>
            <a:r>
              <a:rPr lang="en-US" altLang="it-IT" sz="2400" baseline="30000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r>
              <a:rPr lang="en-US" altLang="it-IT" sz="2400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M</a:t>
            </a:r>
            <a:r>
              <a:rPr lang="en-US" altLang="it-IT" sz="2400" baseline="30000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en-US" altLang="it-IT" sz="2400">
                <a:latin typeface="Arial Rounded MT Bold" panose="020F07040305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 </a:t>
            </a:r>
            <a:endParaRPr lang="it-IT" altLang="it-IT" sz="2400">
              <a:latin typeface="Arial Rounded MT Bold" panose="020F07040305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8723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D9F1CDA-9DE0-4015-9E3F-A2392995C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752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cofattore metallico</a:t>
            </a: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006A4AAD-51C5-4000-B351-8C8CFE78B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89806"/>
            <a:ext cx="82804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dirty="0">
                <a:latin typeface="Arial Rounded MT Bold" panose="020F0704030504030204" pitchFamily="34" charset="0"/>
              </a:rPr>
              <a:t>Metal ion(s) associated to polypeptides.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Typically, metal ions are cofactors that are used to catalyze reactions or to help providing the required geometry to proteins. </a:t>
            </a:r>
          </a:p>
        </p:txBody>
      </p:sp>
      <p:grpSp>
        <p:nvGrpSpPr>
          <p:cNvPr id="46084" name="Group 25">
            <a:extLst>
              <a:ext uri="{FF2B5EF4-FFF2-40B4-BE49-F238E27FC236}">
                <a16:creationId xmlns:a16="http://schemas.microsoft.com/office/drawing/2014/main" id="{33A5DBC6-20F0-4397-AF8D-BE2B12FEC46B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007568"/>
            <a:ext cx="3976687" cy="3732213"/>
            <a:chOff x="385" y="1752"/>
            <a:chExt cx="2505" cy="2351"/>
          </a:xfrm>
        </p:grpSpPr>
        <p:pic>
          <p:nvPicPr>
            <p:cNvPr id="46095" name="Picture 5">
              <a:extLst>
                <a:ext uri="{FF2B5EF4-FFF2-40B4-BE49-F238E27FC236}">
                  <a16:creationId xmlns:a16="http://schemas.microsoft.com/office/drawing/2014/main" id="{30D08FE6-F727-4EA8-A1F5-53C666F39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2" t="6517" r="8145" b="22807"/>
            <a:stretch>
              <a:fillRect/>
            </a:stretch>
          </p:blipFill>
          <p:spPr bwMode="auto">
            <a:xfrm>
              <a:off x="385" y="1752"/>
              <a:ext cx="2505" cy="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6" name="Text Box 6">
              <a:extLst>
                <a:ext uri="{FF2B5EF4-FFF2-40B4-BE49-F238E27FC236}">
                  <a16:creationId xmlns:a16="http://schemas.microsoft.com/office/drawing/2014/main" id="{9EFDBB54-FFBA-40FA-AC63-2A06AC1EF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251"/>
              <a:ext cx="7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Met92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7" name="Text Box 7">
              <a:extLst>
                <a:ext uri="{FF2B5EF4-FFF2-40B4-BE49-F238E27FC236}">
                  <a16:creationId xmlns:a16="http://schemas.microsoft.com/office/drawing/2014/main" id="{9110C440-947B-4076-849C-EDF580EF6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7" y="2961"/>
              <a:ext cx="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Cys84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8" name="Text Box 8">
              <a:extLst>
                <a:ext uri="{FF2B5EF4-FFF2-40B4-BE49-F238E27FC236}">
                  <a16:creationId xmlns:a16="http://schemas.microsoft.com/office/drawing/2014/main" id="{39BDDD84-D1BE-4358-B788-97C2A1898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3249"/>
              <a:ext cx="6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His37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9" name="Text Box 9">
              <a:extLst>
                <a:ext uri="{FF2B5EF4-FFF2-40B4-BE49-F238E27FC236}">
                  <a16:creationId xmlns:a16="http://schemas.microsoft.com/office/drawing/2014/main" id="{8A75CD09-3815-4AAB-8895-6644B6B02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2387"/>
              <a:ext cx="6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His87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00" name="Line 10">
              <a:extLst>
                <a:ext uri="{FF2B5EF4-FFF2-40B4-BE49-F238E27FC236}">
                  <a16:creationId xmlns:a16="http://schemas.microsoft.com/office/drawing/2014/main" id="{DC1B0008-E29A-45DF-A20A-24DC3619F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9" y="2818"/>
              <a:ext cx="77" cy="6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46101" name="AutoShape 11">
              <a:extLst>
                <a:ext uri="{FF2B5EF4-FFF2-40B4-BE49-F238E27FC236}">
                  <a16:creationId xmlns:a16="http://schemas.microsoft.com/office/drawing/2014/main" id="{D96881B5-F058-44FE-86A0-923CDFC26D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5" y="2976"/>
              <a:ext cx="77" cy="68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102" name="Line 12">
              <a:extLst>
                <a:ext uri="{FF2B5EF4-FFF2-40B4-BE49-F238E27FC236}">
                  <a16:creationId xmlns:a16="http://schemas.microsoft.com/office/drawing/2014/main" id="{F9DF1CC8-DDBD-4746-AA03-4ABF3369EA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1" y="2649"/>
              <a:ext cx="77" cy="237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103" name="Line 13">
              <a:extLst>
                <a:ext uri="{FF2B5EF4-FFF2-40B4-BE49-F238E27FC236}">
                  <a16:creationId xmlns:a16="http://schemas.microsoft.com/office/drawing/2014/main" id="{D3135E89-55BB-433A-9B58-AF2FAFE59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6" y="2976"/>
              <a:ext cx="109" cy="91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6085" name="Group 24">
            <a:extLst>
              <a:ext uri="{FF2B5EF4-FFF2-40B4-BE49-F238E27FC236}">
                <a16:creationId xmlns:a16="http://schemas.microsoft.com/office/drawing/2014/main" id="{A004380C-24F0-480F-99FE-9A59B4CB7B55}"/>
              </a:ext>
            </a:extLst>
          </p:cNvPr>
          <p:cNvGrpSpPr>
            <a:grpSpLocks/>
          </p:cNvGrpSpPr>
          <p:nvPr/>
        </p:nvGrpSpPr>
        <p:grpSpPr bwMode="auto">
          <a:xfrm>
            <a:off x="4692650" y="3007568"/>
            <a:ext cx="3768725" cy="3733800"/>
            <a:chOff x="2956" y="1752"/>
            <a:chExt cx="2374" cy="2352"/>
          </a:xfrm>
        </p:grpSpPr>
        <p:pic>
          <p:nvPicPr>
            <p:cNvPr id="46086" name="Picture 15">
              <a:extLst>
                <a:ext uri="{FF2B5EF4-FFF2-40B4-BE49-F238E27FC236}">
                  <a16:creationId xmlns:a16="http://schemas.microsoft.com/office/drawing/2014/main" id="{7F76CF79-AF8A-48E1-B720-ADAAB5A4066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" y="1752"/>
              <a:ext cx="2374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7" name="Text Box 16">
              <a:extLst>
                <a:ext uri="{FF2B5EF4-FFF2-40B4-BE49-F238E27FC236}">
                  <a16:creationId xmlns:a16="http://schemas.microsoft.com/office/drawing/2014/main" id="{3CD15946-3E86-4B4C-8402-875CD1A75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" y="3596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Cys28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88" name="Text Box 17">
              <a:extLst>
                <a:ext uri="{FF2B5EF4-FFF2-40B4-BE49-F238E27FC236}">
                  <a16:creationId xmlns:a16="http://schemas.microsoft.com/office/drawing/2014/main" id="{0662DF37-6A6C-4692-B1B4-73043CBE7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2444"/>
              <a:ext cx="6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Cys31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89" name="Text Box 18">
              <a:extLst>
                <a:ext uri="{FF2B5EF4-FFF2-40B4-BE49-F238E27FC236}">
                  <a16:creationId xmlns:a16="http://schemas.microsoft.com/office/drawing/2014/main" id="{AC1AA932-83E0-4074-8B57-6FF969E88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1888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Cys10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0" name="Text Box 19">
              <a:extLst>
                <a:ext uri="{FF2B5EF4-FFF2-40B4-BE49-F238E27FC236}">
                  <a16:creationId xmlns:a16="http://schemas.microsoft.com/office/drawing/2014/main" id="{E1EF2136-A163-4821-B540-5A87A67F5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" y="3020"/>
              <a:ext cx="6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solidFill>
                    <a:srgbClr val="333399"/>
                  </a:solidFill>
                  <a:latin typeface="Times New Roman" panose="02020603050405020304" pitchFamily="18" charset="0"/>
                </a:rPr>
                <a:t>Cys7</a:t>
              </a:r>
              <a:endParaRPr lang="it-IT" altLang="it-IT" sz="2400">
                <a:solidFill>
                  <a:srgbClr val="3333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1" name="Line 20">
              <a:extLst>
                <a:ext uri="{FF2B5EF4-FFF2-40B4-BE49-F238E27FC236}">
                  <a16:creationId xmlns:a16="http://schemas.microsoft.com/office/drawing/2014/main" id="{5E8B6D10-F37A-4323-B30E-275A92BA5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2411"/>
              <a:ext cx="91" cy="2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092" name="Line 21">
              <a:extLst>
                <a:ext uri="{FF2B5EF4-FFF2-40B4-BE49-F238E27FC236}">
                  <a16:creationId xmlns:a16="http://schemas.microsoft.com/office/drawing/2014/main" id="{9CCEA6B8-8C5B-4483-BE37-4A71B99A45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3" y="2750"/>
              <a:ext cx="182" cy="10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093" name="Line 22">
              <a:extLst>
                <a:ext uri="{FF2B5EF4-FFF2-40B4-BE49-F238E27FC236}">
                  <a16:creationId xmlns:a16="http://schemas.microsoft.com/office/drawing/2014/main" id="{B0DB9048-1B55-4A91-B486-1CFBE67B1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1" y="2795"/>
              <a:ext cx="72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094" name="Line 23">
              <a:extLst>
                <a:ext uri="{FF2B5EF4-FFF2-40B4-BE49-F238E27FC236}">
                  <a16:creationId xmlns:a16="http://schemas.microsoft.com/office/drawing/2014/main" id="{1990E114-935F-4F7B-BEE3-E8DA24BFF8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1" y="2614"/>
              <a:ext cx="235" cy="9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86709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64">
            <a:extLst>
              <a:ext uri="{FF2B5EF4-FFF2-40B4-BE49-F238E27FC236}">
                <a16:creationId xmlns:a16="http://schemas.microsoft.com/office/drawing/2014/main" id="{2796875F-E413-44F1-BBE0-5288432C30FD}"/>
              </a:ext>
            </a:extLst>
          </p:cNvPr>
          <p:cNvGrpSpPr>
            <a:grpSpLocks/>
          </p:cNvGrpSpPr>
          <p:nvPr/>
        </p:nvGrpSpPr>
        <p:grpSpPr bwMode="auto">
          <a:xfrm>
            <a:off x="683568" y="1541512"/>
            <a:ext cx="1462088" cy="2895600"/>
            <a:chOff x="748" y="109"/>
            <a:chExt cx="921" cy="1824"/>
          </a:xfrm>
        </p:grpSpPr>
        <p:cxnSp>
          <p:nvCxnSpPr>
            <p:cNvPr id="47158" name="AutoShape 3">
              <a:extLst>
                <a:ext uri="{FF2B5EF4-FFF2-40B4-BE49-F238E27FC236}">
                  <a16:creationId xmlns:a16="http://schemas.microsoft.com/office/drawing/2014/main" id="{4F3E28BA-E380-44DF-8B81-D95885EC39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85" y="1453"/>
              <a:ext cx="95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159" name="AutoShape 4">
              <a:extLst>
                <a:ext uri="{FF2B5EF4-FFF2-40B4-BE49-F238E27FC236}">
                  <a16:creationId xmlns:a16="http://schemas.microsoft.com/office/drawing/2014/main" id="{312835D8-71B4-4E91-B377-80F94A3C23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84" y="955"/>
              <a:ext cx="97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60" name="Text Box 5">
              <a:extLst>
                <a:ext uri="{FF2B5EF4-FFF2-40B4-BE49-F238E27FC236}">
                  <a16:creationId xmlns:a16="http://schemas.microsoft.com/office/drawing/2014/main" id="{13072A7F-E2AC-4659-9918-0324F7C04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" y="733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S</a:t>
              </a:r>
              <a:r>
                <a:rPr lang="it-IT" altLang="it-IT" sz="2400" baseline="30000"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47161" name="AutoShape 6">
              <a:extLst>
                <a:ext uri="{FF2B5EF4-FFF2-40B4-BE49-F238E27FC236}">
                  <a16:creationId xmlns:a16="http://schemas.microsoft.com/office/drawing/2014/main" id="{B5E69D08-A06D-4DE2-9E62-6672C352A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41"/>
              <a:ext cx="672" cy="192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47162" name="Text Box 7">
              <a:extLst>
                <a:ext uri="{FF2B5EF4-FFF2-40B4-BE49-F238E27FC236}">
                  <a16:creationId xmlns:a16="http://schemas.microsoft.com/office/drawing/2014/main" id="{D08F60FD-77A9-47C4-A38D-A6BF0DF0E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1216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CH</a:t>
              </a:r>
              <a:r>
                <a:rPr lang="en-US" altLang="it-IT" sz="2400" baseline="-25000">
                  <a:latin typeface="Times New Roman" panose="02020603050405020304" pitchFamily="18" charset="0"/>
                </a:rPr>
                <a:t>2</a:t>
              </a:r>
              <a:endParaRPr lang="it-IT" altLang="it-IT" sz="24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7163" name="Line 8">
              <a:extLst>
                <a:ext uri="{FF2B5EF4-FFF2-40B4-BE49-F238E27FC236}">
                  <a16:creationId xmlns:a16="http://schemas.microsoft.com/office/drawing/2014/main" id="{F15B2718-E4EB-4169-AC01-B8738A591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2" y="575"/>
              <a:ext cx="0" cy="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4" name="Text Box 9">
              <a:extLst>
                <a:ext uri="{FF2B5EF4-FFF2-40B4-BE49-F238E27FC236}">
                  <a16:creationId xmlns:a16="http://schemas.microsoft.com/office/drawing/2014/main" id="{E8236F18-4310-434A-821B-6A3DCA96C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" y="205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7165" name="Oval 22">
              <a:extLst>
                <a:ext uri="{FF2B5EF4-FFF2-40B4-BE49-F238E27FC236}">
                  <a16:creationId xmlns:a16="http://schemas.microsoft.com/office/drawing/2014/main" id="{6F0CC5FE-0071-4DA0-B646-4DCBA4DA1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109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47107" name="Group 65">
            <a:extLst>
              <a:ext uri="{FF2B5EF4-FFF2-40B4-BE49-F238E27FC236}">
                <a16:creationId xmlns:a16="http://schemas.microsoft.com/office/drawing/2014/main" id="{4C5FAF79-EFA9-43BA-9CD5-905D4E39F5B0}"/>
              </a:ext>
            </a:extLst>
          </p:cNvPr>
          <p:cNvGrpSpPr>
            <a:grpSpLocks/>
          </p:cNvGrpSpPr>
          <p:nvPr/>
        </p:nvGrpSpPr>
        <p:grpSpPr bwMode="auto">
          <a:xfrm>
            <a:off x="3131840" y="1521123"/>
            <a:ext cx="2376488" cy="3348037"/>
            <a:chOff x="2018" y="323"/>
            <a:chExt cx="1497" cy="2109"/>
          </a:xfrm>
        </p:grpSpPr>
        <p:sp>
          <p:nvSpPr>
            <p:cNvPr id="47146" name="Text Box 11">
              <a:extLst>
                <a:ext uri="{FF2B5EF4-FFF2-40B4-BE49-F238E27FC236}">
                  <a16:creationId xmlns:a16="http://schemas.microsoft.com/office/drawing/2014/main" id="{5905F20A-E452-4BDA-94A0-50897AF86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" y="1331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H</a:t>
              </a:r>
              <a:r>
                <a:rPr lang="en-US" altLang="it-IT" sz="2400" baseline="-25000">
                  <a:latin typeface="Times New Roman" panose="02020603050405020304" pitchFamily="18" charset="0"/>
                </a:rPr>
                <a:t>2</a:t>
              </a:r>
              <a:r>
                <a:rPr lang="en-US" altLang="it-IT" sz="2400">
                  <a:latin typeface="Times New Roman" panose="02020603050405020304" pitchFamily="18" charset="0"/>
                </a:rPr>
                <a:t>C</a:t>
              </a:r>
              <a:endParaRPr lang="it-IT" altLang="it-IT" sz="2400">
                <a:latin typeface="Times New Roman" panose="02020603050405020304" pitchFamily="18" charset="0"/>
              </a:endParaRPr>
            </a:p>
          </p:txBody>
        </p:sp>
        <p:cxnSp>
          <p:nvCxnSpPr>
            <p:cNvPr id="47147" name="AutoShape 12">
              <a:extLst>
                <a:ext uri="{FF2B5EF4-FFF2-40B4-BE49-F238E27FC236}">
                  <a16:creationId xmlns:a16="http://schemas.microsoft.com/office/drawing/2014/main" id="{458780F5-75EB-4E39-ACC6-52B55CDC26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98" y="1940"/>
              <a:ext cx="95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148" name="AutoShape 13">
              <a:extLst>
                <a:ext uri="{FF2B5EF4-FFF2-40B4-BE49-F238E27FC236}">
                  <a16:creationId xmlns:a16="http://schemas.microsoft.com/office/drawing/2014/main" id="{0F8E57EA-1D23-4723-80B6-C323A6F865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88" y="1548"/>
              <a:ext cx="97" cy="2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49" name="Text Box 14">
              <a:extLst>
                <a:ext uri="{FF2B5EF4-FFF2-40B4-BE49-F238E27FC236}">
                  <a16:creationId xmlns:a16="http://schemas.microsoft.com/office/drawing/2014/main" id="{7BC15E69-B6BE-480A-83F3-A94C401B5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4" y="851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47150" name="AutoShape 15">
              <a:extLst>
                <a:ext uri="{FF2B5EF4-FFF2-40B4-BE49-F238E27FC236}">
                  <a16:creationId xmlns:a16="http://schemas.microsoft.com/office/drawing/2014/main" id="{36F3A068-D74F-4F08-83F2-954830D11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2240"/>
              <a:ext cx="672" cy="192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47151" name="AutoShape 16">
              <a:extLst>
                <a:ext uri="{FF2B5EF4-FFF2-40B4-BE49-F238E27FC236}">
                  <a16:creationId xmlns:a16="http://schemas.microsoft.com/office/drawing/2014/main" id="{5C7C273A-8256-4FCF-A53D-2AD04A67AC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88" y="1091"/>
              <a:ext cx="95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52" name="Line 17">
              <a:extLst>
                <a:ext uri="{FF2B5EF4-FFF2-40B4-BE49-F238E27FC236}">
                  <a16:creationId xmlns:a16="http://schemas.microsoft.com/office/drawing/2014/main" id="{77B533D9-13D1-4960-82FA-5C5A90CCA9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6" y="851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53" name="Text Box 18">
              <a:extLst>
                <a:ext uri="{FF2B5EF4-FFF2-40B4-BE49-F238E27FC236}">
                  <a16:creationId xmlns:a16="http://schemas.microsoft.com/office/drawing/2014/main" id="{E4AC90A1-364D-4866-8377-EF38561CB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9" y="671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CH</a:t>
              </a:r>
              <a:r>
                <a:rPr lang="en-US" altLang="it-IT" sz="2400" baseline="-25000">
                  <a:latin typeface="Times New Roman" panose="02020603050405020304" pitchFamily="18" charset="0"/>
                </a:rPr>
                <a:t>3</a:t>
              </a:r>
              <a:endParaRPr lang="it-IT" altLang="it-IT" sz="24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7154" name="Text Box 19">
              <a:extLst>
                <a:ext uri="{FF2B5EF4-FFF2-40B4-BE49-F238E27FC236}">
                  <a16:creationId xmlns:a16="http://schemas.microsoft.com/office/drawing/2014/main" id="{49A8DF76-F8F7-4511-82BD-6EF19B9FC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" y="1715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CH</a:t>
              </a:r>
              <a:r>
                <a:rPr lang="en-US" altLang="it-IT" sz="2400" baseline="-25000">
                  <a:latin typeface="Times New Roman" panose="02020603050405020304" pitchFamily="18" charset="0"/>
                </a:rPr>
                <a:t>2</a:t>
              </a:r>
              <a:endParaRPr lang="it-IT" altLang="it-IT" sz="24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7155" name="Line 20">
              <a:extLst>
                <a:ext uri="{FF2B5EF4-FFF2-40B4-BE49-F238E27FC236}">
                  <a16:creationId xmlns:a16="http://schemas.microsoft.com/office/drawing/2014/main" id="{1FA11036-B7D9-413B-87E6-A12DB5DBF12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62250">
              <a:off x="2393" y="755"/>
              <a:ext cx="306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56" name="Text Box 21">
              <a:extLst>
                <a:ext uri="{FF2B5EF4-FFF2-40B4-BE49-F238E27FC236}">
                  <a16:creationId xmlns:a16="http://schemas.microsoft.com/office/drawing/2014/main" id="{72A5F6BE-22DC-4E61-98C1-EB228C662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4" y="419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7157" name="Oval 23">
              <a:extLst>
                <a:ext uri="{FF2B5EF4-FFF2-40B4-BE49-F238E27FC236}">
                  <a16:creationId xmlns:a16="http://schemas.microsoft.com/office/drawing/2014/main" id="{BD4EFFBB-68AA-4BCE-981F-3644F5C6B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323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47108" name="Group 67">
            <a:extLst>
              <a:ext uri="{FF2B5EF4-FFF2-40B4-BE49-F238E27FC236}">
                <a16:creationId xmlns:a16="http://schemas.microsoft.com/office/drawing/2014/main" id="{2F0B9386-B775-4CC3-A7BC-178BC6E89EDD}"/>
              </a:ext>
            </a:extLst>
          </p:cNvPr>
          <p:cNvGrpSpPr>
            <a:grpSpLocks/>
          </p:cNvGrpSpPr>
          <p:nvPr/>
        </p:nvGrpSpPr>
        <p:grpSpPr bwMode="auto">
          <a:xfrm>
            <a:off x="5059064" y="3526110"/>
            <a:ext cx="2681288" cy="3143250"/>
            <a:chOff x="3595" y="2052"/>
            <a:chExt cx="1689" cy="1980"/>
          </a:xfrm>
        </p:grpSpPr>
        <p:sp>
          <p:nvSpPr>
            <p:cNvPr id="47134" name="AutoShape 24">
              <a:extLst>
                <a:ext uri="{FF2B5EF4-FFF2-40B4-BE49-F238E27FC236}">
                  <a16:creationId xmlns:a16="http://schemas.microsoft.com/office/drawing/2014/main" id="{3B1322D2-C0D6-4641-BBE4-48DE964F8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" y="2544"/>
              <a:ext cx="528" cy="528"/>
            </a:xfrm>
            <a:prstGeom prst="pentagon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47135" name="AutoShape 25">
              <a:extLst>
                <a:ext uri="{FF2B5EF4-FFF2-40B4-BE49-F238E27FC236}">
                  <a16:creationId xmlns:a16="http://schemas.microsoft.com/office/drawing/2014/main" id="{569682B0-CADB-4D8B-AF88-0DC2703430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69" y="3546"/>
              <a:ext cx="95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136" name="AutoShape 26">
              <a:extLst>
                <a:ext uri="{FF2B5EF4-FFF2-40B4-BE49-F238E27FC236}">
                  <a16:creationId xmlns:a16="http://schemas.microsoft.com/office/drawing/2014/main" id="{C392D41B-C82A-48E0-A5E0-DDE7CFEC50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59" y="3072"/>
              <a:ext cx="97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37" name="AutoShape 27">
              <a:extLst>
                <a:ext uri="{FF2B5EF4-FFF2-40B4-BE49-F238E27FC236}">
                  <a16:creationId xmlns:a16="http://schemas.microsoft.com/office/drawing/2014/main" id="{6F4FC849-8AE3-49AD-8490-8F14A407F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3840"/>
              <a:ext cx="672" cy="192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47138" name="Text Box 28">
              <a:extLst>
                <a:ext uri="{FF2B5EF4-FFF2-40B4-BE49-F238E27FC236}">
                  <a16:creationId xmlns:a16="http://schemas.microsoft.com/office/drawing/2014/main" id="{E1FD4A15-AC77-4327-A651-377B525340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0" y="2592"/>
              <a:ext cx="4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NH</a:t>
              </a:r>
              <a:endParaRPr lang="it-IT" altLang="it-IT" sz="2400">
                <a:latin typeface="Times New Roman" panose="02020603050405020304" pitchFamily="18" charset="0"/>
              </a:endParaRPr>
            </a:p>
          </p:txBody>
        </p:sp>
        <p:sp>
          <p:nvSpPr>
            <p:cNvPr id="47139" name="Text Box 29">
              <a:extLst>
                <a:ext uri="{FF2B5EF4-FFF2-40B4-BE49-F238E27FC236}">
                  <a16:creationId xmlns:a16="http://schemas.microsoft.com/office/drawing/2014/main" id="{31093D03-40C3-41D0-BFB4-0CC3FD0E1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3" y="259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 dirty="0">
                  <a:latin typeface="Times New Roman" panose="02020603050405020304" pitchFamily="18" charset="0"/>
                </a:rPr>
                <a:t>N</a:t>
              </a:r>
              <a:endParaRPr lang="it-IT" altLang="it-IT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47140" name="Line 30">
              <a:extLst>
                <a:ext uri="{FF2B5EF4-FFF2-40B4-BE49-F238E27FC236}">
                  <a16:creationId xmlns:a16="http://schemas.microsoft.com/office/drawing/2014/main" id="{F64E8FE6-35FD-49BC-8D20-9D70578BF3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65105">
              <a:off x="4447" y="2568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1" name="Line 31">
              <a:extLst>
                <a:ext uri="{FF2B5EF4-FFF2-40B4-BE49-F238E27FC236}">
                  <a16:creationId xmlns:a16="http://schemas.microsoft.com/office/drawing/2014/main" id="{9EE5912D-E2BE-4E61-8734-8B77A2E6B4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069160">
              <a:off x="4567" y="2904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2" name="Text Box 32">
              <a:extLst>
                <a:ext uri="{FF2B5EF4-FFF2-40B4-BE49-F238E27FC236}">
                  <a16:creationId xmlns:a16="http://schemas.microsoft.com/office/drawing/2014/main" id="{E4A403CA-2539-4EF9-A669-10A64242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6" y="3312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CH</a:t>
              </a:r>
              <a:r>
                <a:rPr lang="en-US" altLang="it-IT" sz="2400" baseline="-25000">
                  <a:latin typeface="Times New Roman" panose="02020603050405020304" pitchFamily="18" charset="0"/>
                </a:rPr>
                <a:t>2</a:t>
              </a:r>
              <a:endParaRPr lang="it-IT" altLang="it-IT" sz="24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7143" name="Line 33">
              <a:extLst>
                <a:ext uri="{FF2B5EF4-FFF2-40B4-BE49-F238E27FC236}">
                  <a16:creationId xmlns:a16="http://schemas.microsoft.com/office/drawing/2014/main" id="{42EEFE65-ACE4-44B4-88E4-044EDECEB7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62250">
              <a:off x="3970" y="2484"/>
              <a:ext cx="306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4" name="Text Box 34">
              <a:extLst>
                <a:ext uri="{FF2B5EF4-FFF2-40B4-BE49-F238E27FC236}">
                  <a16:creationId xmlns:a16="http://schemas.microsoft.com/office/drawing/2014/main" id="{81AE67E4-2D88-408F-96AA-BB0EB7293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1" y="2148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7145" name="Oval 35">
              <a:extLst>
                <a:ext uri="{FF2B5EF4-FFF2-40B4-BE49-F238E27FC236}">
                  <a16:creationId xmlns:a16="http://schemas.microsoft.com/office/drawing/2014/main" id="{20A578C1-8F72-43D7-B39A-80482163C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2052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47109" name="Group 68">
            <a:extLst>
              <a:ext uri="{FF2B5EF4-FFF2-40B4-BE49-F238E27FC236}">
                <a16:creationId xmlns:a16="http://schemas.microsoft.com/office/drawing/2014/main" id="{792DE191-CE1B-4B72-8369-9BEE2382A9F8}"/>
              </a:ext>
            </a:extLst>
          </p:cNvPr>
          <p:cNvGrpSpPr>
            <a:grpSpLocks/>
          </p:cNvGrpSpPr>
          <p:nvPr/>
        </p:nvGrpSpPr>
        <p:grpSpPr bwMode="auto">
          <a:xfrm>
            <a:off x="1519064" y="3926160"/>
            <a:ext cx="1828800" cy="2743200"/>
            <a:chOff x="624" y="2292"/>
            <a:chExt cx="1152" cy="1728"/>
          </a:xfrm>
        </p:grpSpPr>
        <p:cxnSp>
          <p:nvCxnSpPr>
            <p:cNvPr id="47124" name="AutoShape 36">
              <a:extLst>
                <a:ext uri="{FF2B5EF4-FFF2-40B4-BE49-F238E27FC236}">
                  <a16:creationId xmlns:a16="http://schemas.microsoft.com/office/drawing/2014/main" id="{8F48432A-EFF5-4E6A-A20C-40EFCB3654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4" y="3463"/>
              <a:ext cx="1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125" name="AutoShape 37">
              <a:extLst>
                <a:ext uri="{FF2B5EF4-FFF2-40B4-BE49-F238E27FC236}">
                  <a16:creationId xmlns:a16="http://schemas.microsoft.com/office/drawing/2014/main" id="{B7953755-4307-4B2D-8720-940EA92E8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816" y="3271"/>
              <a:ext cx="288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26" name="Text Box 38">
              <a:extLst>
                <a:ext uri="{FF2B5EF4-FFF2-40B4-BE49-F238E27FC236}">
                  <a16:creationId xmlns:a16="http://schemas.microsoft.com/office/drawing/2014/main" id="{23819D32-04EF-4158-9903-C46AC7171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031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7127" name="Text Box 39">
              <a:extLst>
                <a:ext uri="{FF2B5EF4-FFF2-40B4-BE49-F238E27FC236}">
                  <a16:creationId xmlns:a16="http://schemas.microsoft.com/office/drawing/2014/main" id="{1CA3ABC8-9D8C-46B0-A501-6CDE0B15E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3031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O</a:t>
              </a:r>
              <a:r>
                <a:rPr lang="it-IT" altLang="it-IT" sz="2400" baseline="30000"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47128" name="Text Box 40">
              <a:extLst>
                <a:ext uri="{FF2B5EF4-FFF2-40B4-BE49-F238E27FC236}">
                  <a16:creationId xmlns:a16="http://schemas.microsoft.com/office/drawing/2014/main" id="{E9A25096-0B41-4981-9B50-F77D69210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3655"/>
              <a:ext cx="6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b="1">
                  <a:latin typeface="Times New Roman" panose="02020603050405020304" pitchFamily="18" charset="0"/>
                  <a:sym typeface="Symbol" panose="05050102010706020507" pitchFamily="18" charset="2"/>
                </a:rPr>
                <a:t></a:t>
              </a:r>
              <a:endParaRPr lang="it-IT" altLang="it-IT" b="1">
                <a:latin typeface="Times New Roman" panose="02020603050405020304" pitchFamily="18" charset="0"/>
              </a:endParaRPr>
            </a:p>
          </p:txBody>
        </p:sp>
        <p:cxnSp>
          <p:nvCxnSpPr>
            <p:cNvPr id="47129" name="AutoShape 41">
              <a:extLst>
                <a:ext uri="{FF2B5EF4-FFF2-40B4-BE49-F238E27FC236}">
                  <a16:creationId xmlns:a16="http://schemas.microsoft.com/office/drawing/2014/main" id="{A51F63AA-56E0-4579-A765-7031114072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04" y="3209"/>
              <a:ext cx="288" cy="25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30" name="Line 42">
              <a:extLst>
                <a:ext uri="{FF2B5EF4-FFF2-40B4-BE49-F238E27FC236}">
                  <a16:creationId xmlns:a16="http://schemas.microsoft.com/office/drawing/2014/main" id="{41EBF9A7-86ED-437E-98F9-08B32ADBC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223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31" name="Line 43">
              <a:extLst>
                <a:ext uri="{FF2B5EF4-FFF2-40B4-BE49-F238E27FC236}">
                  <a16:creationId xmlns:a16="http://schemas.microsoft.com/office/drawing/2014/main" id="{37D74E13-CDBE-4EFA-83FA-F9AAD615E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55" y="2804"/>
              <a:ext cx="0" cy="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32" name="Text Box 44">
              <a:extLst>
                <a:ext uri="{FF2B5EF4-FFF2-40B4-BE49-F238E27FC236}">
                  <a16:creationId xmlns:a16="http://schemas.microsoft.com/office/drawing/2014/main" id="{F3FD3964-2287-427A-A74E-6F717E48B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2388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7133" name="Oval 45">
              <a:extLst>
                <a:ext uri="{FF2B5EF4-FFF2-40B4-BE49-F238E27FC236}">
                  <a16:creationId xmlns:a16="http://schemas.microsoft.com/office/drawing/2014/main" id="{2092514B-89E5-4447-822E-FB8EB756C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92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47110" name="Group 66">
            <a:extLst>
              <a:ext uri="{FF2B5EF4-FFF2-40B4-BE49-F238E27FC236}">
                <a16:creationId xmlns:a16="http://schemas.microsoft.com/office/drawing/2014/main" id="{36F2C2CC-C065-4A81-962D-62887C782D5F}"/>
              </a:ext>
            </a:extLst>
          </p:cNvPr>
          <p:cNvGrpSpPr>
            <a:grpSpLocks/>
          </p:cNvGrpSpPr>
          <p:nvPr/>
        </p:nvGrpSpPr>
        <p:grpSpPr bwMode="auto">
          <a:xfrm>
            <a:off x="5885879" y="1485057"/>
            <a:ext cx="3222625" cy="3240087"/>
            <a:chOff x="3601" y="239"/>
            <a:chExt cx="2030" cy="2041"/>
          </a:xfrm>
        </p:grpSpPr>
        <p:cxnSp>
          <p:nvCxnSpPr>
            <p:cNvPr id="47111" name="AutoShape 47">
              <a:extLst>
                <a:ext uri="{FF2B5EF4-FFF2-40B4-BE49-F238E27FC236}">
                  <a16:creationId xmlns:a16="http://schemas.microsoft.com/office/drawing/2014/main" id="{BBC25490-B6AE-471A-9488-E95DBAF079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116" y="1794"/>
              <a:ext cx="95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112" name="AutoShape 48">
              <a:extLst>
                <a:ext uri="{FF2B5EF4-FFF2-40B4-BE49-F238E27FC236}">
                  <a16:creationId xmlns:a16="http://schemas.microsoft.com/office/drawing/2014/main" id="{057D985E-F318-4936-9048-2D0F1F5472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06" y="1320"/>
              <a:ext cx="97" cy="3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113" name="AutoShape 49">
              <a:extLst>
                <a:ext uri="{FF2B5EF4-FFF2-40B4-BE49-F238E27FC236}">
                  <a16:creationId xmlns:a16="http://schemas.microsoft.com/office/drawing/2014/main" id="{A593E03C-C056-4080-8C4A-A4DC6935F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" y="2088"/>
              <a:ext cx="672" cy="192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47114" name="Text Box 54">
              <a:extLst>
                <a:ext uri="{FF2B5EF4-FFF2-40B4-BE49-F238E27FC236}">
                  <a16:creationId xmlns:a16="http://schemas.microsoft.com/office/drawing/2014/main" id="{689C7C72-E412-4783-BE0D-6F29C7CEE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1560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CH</a:t>
              </a:r>
              <a:r>
                <a:rPr lang="en-US" altLang="it-IT" sz="2400" baseline="-25000">
                  <a:latin typeface="Times New Roman" panose="02020603050405020304" pitchFamily="18" charset="0"/>
                </a:rPr>
                <a:t>2</a:t>
              </a:r>
              <a:endParaRPr lang="it-IT" altLang="it-IT" sz="24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47115" name="Line 55">
              <a:extLst>
                <a:ext uri="{FF2B5EF4-FFF2-40B4-BE49-F238E27FC236}">
                  <a16:creationId xmlns:a16="http://schemas.microsoft.com/office/drawing/2014/main" id="{E0588A9F-67D5-4927-ACC5-44AA65F8173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62250" flipV="1">
              <a:off x="4142" y="414"/>
              <a:ext cx="227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16" name="Text Box 56">
              <a:extLst>
                <a:ext uri="{FF2B5EF4-FFF2-40B4-BE49-F238E27FC236}">
                  <a16:creationId xmlns:a16="http://schemas.microsoft.com/office/drawing/2014/main" id="{CE648809-8F52-4205-9D2B-F1D66FFFA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9" y="314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7117" name="Oval 57">
              <a:extLst>
                <a:ext uri="{FF2B5EF4-FFF2-40B4-BE49-F238E27FC236}">
                  <a16:creationId xmlns:a16="http://schemas.microsoft.com/office/drawing/2014/main" id="{8CF4CB1C-EEAC-4FE6-AB1E-BD26B1758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1" y="239"/>
              <a:ext cx="48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47118" name="AutoShape 58">
              <a:extLst>
                <a:ext uri="{FF2B5EF4-FFF2-40B4-BE49-F238E27FC236}">
                  <a16:creationId xmlns:a16="http://schemas.microsoft.com/office/drawing/2014/main" id="{EF3BE34E-647A-4F12-8851-49FF6EBC9D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00000">
              <a:off x="4549" y="725"/>
              <a:ext cx="696" cy="590"/>
            </a:xfrm>
            <a:prstGeom prst="hexagon">
              <a:avLst>
                <a:gd name="adj" fmla="val 2949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47119" name="Line 59">
              <a:extLst>
                <a:ext uri="{FF2B5EF4-FFF2-40B4-BE49-F238E27FC236}">
                  <a16:creationId xmlns:a16="http://schemas.microsoft.com/office/drawing/2014/main" id="{824E347D-A140-4018-A61D-381A85E9A2F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100000">
              <a:off x="4873" y="671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20" name="Line 60">
              <a:extLst>
                <a:ext uri="{FF2B5EF4-FFF2-40B4-BE49-F238E27FC236}">
                  <a16:creationId xmlns:a16="http://schemas.microsoft.com/office/drawing/2014/main" id="{418CA464-9D3C-4BEF-9ECE-1E9515ED29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700000" flipV="1">
              <a:off x="4732" y="1007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21" name="Line 61">
              <a:extLst>
                <a:ext uri="{FF2B5EF4-FFF2-40B4-BE49-F238E27FC236}">
                  <a16:creationId xmlns:a16="http://schemas.microsoft.com/office/drawing/2014/main" id="{1DD20446-63B5-452C-8953-08E4FBFE68F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">
              <a:off x="5091" y="970"/>
              <a:ext cx="4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22" name="Line 62">
              <a:extLst>
                <a:ext uri="{FF2B5EF4-FFF2-40B4-BE49-F238E27FC236}">
                  <a16:creationId xmlns:a16="http://schemas.microsoft.com/office/drawing/2014/main" id="{0D05A561-C757-4904-A3D2-2EEACC8148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700000" flipV="1">
              <a:off x="4625" y="479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23" name="Text Box 63">
              <a:extLst>
                <a:ext uri="{FF2B5EF4-FFF2-40B4-BE49-F238E27FC236}">
                  <a16:creationId xmlns:a16="http://schemas.microsoft.com/office/drawing/2014/main" id="{3DD3600F-6087-4474-8983-29CD54AA2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7" y="303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dirty="0">
                  <a:latin typeface="Times New Roman" panose="02020603050405020304" pitchFamily="18" charset="0"/>
                </a:rPr>
                <a:t>O</a:t>
              </a:r>
              <a:r>
                <a:rPr lang="it-IT" altLang="it-IT" sz="2400" baseline="30000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62" name="Rectangle 2">
            <a:extLst>
              <a:ext uri="{FF2B5EF4-FFF2-40B4-BE49-F238E27FC236}">
                <a16:creationId xmlns:a16="http://schemas.microsoft.com/office/drawing/2014/main" id="{E55841A2-8B42-4A34-A066-A6D0E974E79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752"/>
            <a:ext cx="9144000" cy="1143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 catene laterali degli amminoacidi come leganti</a:t>
            </a:r>
          </a:p>
        </p:txBody>
      </p:sp>
    </p:spTree>
    <p:extLst>
      <p:ext uri="{BB962C8B-B14F-4D97-AF65-F5344CB8AC3E}">
        <p14:creationId xmlns:p14="http://schemas.microsoft.com/office/powerpoint/2010/main" val="1239351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Struttura molecolare del vetro">
            <a:extLst>
              <a:ext uri="{FF2B5EF4-FFF2-40B4-BE49-F238E27FC236}">
                <a16:creationId xmlns:a16="http://schemas.microsoft.com/office/drawing/2014/main" id="{FF815A93-A099-4897-8C34-FDB67A19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4" r="45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2" name="Rectangle 2">
            <a:extLst>
              <a:ext uri="{FF2B5EF4-FFF2-40B4-BE49-F238E27FC236}">
                <a16:creationId xmlns:a16="http://schemas.microsoft.com/office/drawing/2014/main" id="{A51B00DB-552E-4F95-82B5-585A3BF1FF6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17240"/>
            <a:ext cx="9144000" cy="74483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altLang="it-IT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Funzione strutturale</a:t>
            </a:r>
          </a:p>
        </p:txBody>
      </p:sp>
    </p:spTree>
    <p:extLst>
      <p:ext uri="{BB962C8B-B14F-4D97-AF65-F5344CB8AC3E}">
        <p14:creationId xmlns:p14="http://schemas.microsoft.com/office/powerpoint/2010/main" val="733819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AEB9DAC-9653-4B2C-8AE5-D9572493E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9" y="1268760"/>
            <a:ext cx="8756362" cy="5256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888EAA-85E7-423E-99E1-8EC81FC8797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752"/>
            <a:ext cx="9144000" cy="1143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Costanti di affinità di leganti dei metalli alcalino-terrosi</a:t>
            </a:r>
          </a:p>
        </p:txBody>
      </p:sp>
    </p:spTree>
    <p:extLst>
      <p:ext uri="{BB962C8B-B14F-4D97-AF65-F5344CB8AC3E}">
        <p14:creationId xmlns:p14="http://schemas.microsoft.com/office/powerpoint/2010/main" val="4193296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3A884F-5AC5-4C02-90DF-0FEE2ECA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Concentrazione del Ca(II) nei fluidi e tessuti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AB1211-F728-4A64-8F19-62014DBC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44" y="1628800"/>
            <a:ext cx="6408712" cy="50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7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>
            <a:extLst>
              <a:ext uri="{FF2B5EF4-FFF2-40B4-BE49-F238E27FC236}">
                <a16:creationId xmlns:a16="http://schemas.microsoft.com/office/drawing/2014/main" id="{3953F5DF-4DB2-4078-AAB4-65E85C2349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788010"/>
              </p:ext>
            </p:extLst>
          </p:nvPr>
        </p:nvGraphicFramePr>
        <p:xfrm>
          <a:off x="5180211" y="2063750"/>
          <a:ext cx="3424237" cy="438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3885714" imgH="4982270" progId="Paint.Picture">
                  <p:embed/>
                </p:oleObj>
              </mc:Choice>
              <mc:Fallback>
                <p:oleObj name="Immagine bitmap" r:id="rId2" imgW="3885714" imgH="4982270" progId="Paint.Picture">
                  <p:embed/>
                  <p:pic>
                    <p:nvPicPr>
                      <p:cNvPr id="108546" name="Object 2">
                        <a:extLst>
                          <a:ext uri="{FF2B5EF4-FFF2-40B4-BE49-F238E27FC236}">
                            <a16:creationId xmlns:a16="http://schemas.microsoft.com/office/drawing/2014/main" id="{3953F5DF-4DB2-4078-AAB4-65E85C2349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211" y="2063750"/>
                        <a:ext cx="3424237" cy="438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47" name="Picture 3">
            <a:extLst>
              <a:ext uri="{FF2B5EF4-FFF2-40B4-BE49-F238E27FC236}">
                <a16:creationId xmlns:a16="http://schemas.microsoft.com/office/drawing/2014/main" id="{0E555521-86F8-456D-B9C1-70DC43F2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74875"/>
            <a:ext cx="37528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Rectangle 4">
            <a:extLst>
              <a:ext uri="{FF2B5EF4-FFF2-40B4-BE49-F238E27FC236}">
                <a16:creationId xmlns:a16="http://schemas.microsoft.com/office/drawing/2014/main" id="{A4EF932D-ABC8-4233-8073-5F638F0FB3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trasduttore universale:</a:t>
            </a:r>
            <a:b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motivo EF-hand</a:t>
            </a:r>
          </a:p>
        </p:txBody>
      </p:sp>
    </p:spTree>
    <p:extLst>
      <p:ext uri="{BB962C8B-B14F-4D97-AF65-F5344CB8AC3E}">
        <p14:creationId xmlns:p14="http://schemas.microsoft.com/office/powerpoint/2010/main" val="5109389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2CCBA90-A562-4D22-835B-F5E79989B9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79216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Metalli necessari alla vita</a:t>
            </a:r>
          </a:p>
        </p:txBody>
      </p:sp>
      <p:grpSp>
        <p:nvGrpSpPr>
          <p:cNvPr id="8195" name="Group 12">
            <a:extLst>
              <a:ext uri="{FF2B5EF4-FFF2-40B4-BE49-F238E27FC236}">
                <a16:creationId xmlns:a16="http://schemas.microsoft.com/office/drawing/2014/main" id="{E8074805-E3BC-4A5F-9703-BAEB12A74198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981075"/>
            <a:ext cx="8351837" cy="5675313"/>
            <a:chOff x="295" y="482"/>
            <a:chExt cx="5261" cy="3575"/>
          </a:xfrm>
        </p:grpSpPr>
        <p:pic>
          <p:nvPicPr>
            <p:cNvPr id="8196" name="Picture 6">
              <a:extLst>
                <a:ext uri="{FF2B5EF4-FFF2-40B4-BE49-F238E27FC236}">
                  <a16:creationId xmlns:a16="http://schemas.microsoft.com/office/drawing/2014/main" id="{975E7A92-7D87-4836-BDFD-66AE5353A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482"/>
              <a:ext cx="5261" cy="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8">
              <a:extLst>
                <a:ext uri="{FF2B5EF4-FFF2-40B4-BE49-F238E27FC236}">
                  <a16:creationId xmlns:a16="http://schemas.microsoft.com/office/drawing/2014/main" id="{77197C0F-7CAC-4977-AB1A-1C47AE0F3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3385"/>
              <a:ext cx="326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10">
              <a:extLst>
                <a:ext uri="{FF2B5EF4-FFF2-40B4-BE49-F238E27FC236}">
                  <a16:creationId xmlns:a16="http://schemas.microsoft.com/office/drawing/2014/main" id="{D9C654B6-0B7A-41D6-B416-D8B50842C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22"/>
              <a:ext cx="3105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11">
              <a:extLst>
                <a:ext uri="{FF2B5EF4-FFF2-40B4-BE49-F238E27FC236}">
                  <a16:creationId xmlns:a16="http://schemas.microsoft.com/office/drawing/2014/main" id="{4BC831DB-FE6D-4D88-AC58-97C7C7C50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935"/>
              <a:ext cx="2494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CALM1.mpg">
            <a:hlinkClick r:id="" action="ppaction://media"/>
            <a:extLst>
              <a:ext uri="{FF2B5EF4-FFF2-40B4-BE49-F238E27FC236}">
                <a16:creationId xmlns:a16="http://schemas.microsoft.com/office/drawing/2014/main" id="{F60055DE-BEC2-4F7C-8CF6-E0D64DC92B13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412875"/>
            <a:ext cx="695325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3">
            <a:extLst>
              <a:ext uri="{FF2B5EF4-FFF2-40B4-BE49-F238E27FC236}">
                <a16:creationId xmlns:a16="http://schemas.microsoft.com/office/drawing/2014/main" id="{E7596E7E-7ADF-4B2E-ABCD-E2D10F5FE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Function is changing structure:</a:t>
            </a:r>
            <a:br>
              <a:rPr lang="en-GB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Apo </a:t>
            </a:r>
            <a:r>
              <a:rPr lang="en-GB" alt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r>
              <a:rPr lang="en-GB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4Ca </a:t>
            </a:r>
            <a:r>
              <a:rPr lang="en-GB" alt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endParaRPr lang="it-IT" alt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56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8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2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57F8EDC1-D8BF-412F-8CAC-169189E4D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</a:t>
            </a:r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bite:</a:t>
            </a:r>
            <a:b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wrap around movement</a:t>
            </a:r>
            <a:endParaRPr lang="it-IT" alt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9267" name="CALM2.mpg">
            <a:hlinkClick r:id="" action="ppaction://media"/>
            <a:extLst>
              <a:ext uri="{FF2B5EF4-FFF2-40B4-BE49-F238E27FC236}">
                <a16:creationId xmlns:a16="http://schemas.microsoft.com/office/drawing/2014/main" id="{29C0E8E1-0002-4A12-9840-F7F86815D54B}"/>
              </a:ext>
            </a:extLst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060575"/>
            <a:ext cx="6707187" cy="39528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751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7" fill="hold"/>
                                        <p:tgtEl>
                                          <p:spTgt spid="139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92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9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9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26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CALB.mpg">
            <a:hlinkClick r:id="" action="ppaction://media"/>
            <a:extLst>
              <a:ext uri="{FF2B5EF4-FFF2-40B4-BE49-F238E27FC236}">
                <a16:creationId xmlns:a16="http://schemas.microsoft.com/office/drawing/2014/main" id="{EAD9F75C-D672-444B-80CF-82751868F89B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76475"/>
            <a:ext cx="5110163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3">
            <a:extLst>
              <a:ext uri="{FF2B5EF4-FFF2-40B4-BE49-F238E27FC236}">
                <a16:creationId xmlns:a16="http://schemas.microsoft.com/office/drawing/2014/main" id="{CBEA8C85-392B-44A3-BC7C-D197943B8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calcium buffer S100G</a:t>
            </a:r>
            <a:b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does not move much</a:t>
            </a:r>
            <a:endParaRPr lang="it-IT" alt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5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0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029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0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29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Struttura molecolare del vetro">
            <a:extLst>
              <a:ext uri="{FF2B5EF4-FFF2-40B4-BE49-F238E27FC236}">
                <a16:creationId xmlns:a16="http://schemas.microsoft.com/office/drawing/2014/main" id="{FF815A93-A099-4897-8C34-FDB67A19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4" r="45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2" name="Rectangle 2">
            <a:extLst>
              <a:ext uri="{FF2B5EF4-FFF2-40B4-BE49-F238E27FC236}">
                <a16:creationId xmlns:a16="http://schemas.microsoft.com/office/drawing/2014/main" id="{A51B00DB-552E-4F95-82B5-585A3BF1FF6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17240"/>
            <a:ext cx="9144000" cy="74483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altLang="it-IT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Trasporto e stoccaggio di metalli</a:t>
            </a:r>
          </a:p>
        </p:txBody>
      </p:sp>
    </p:spTree>
    <p:extLst>
      <p:ext uri="{BB962C8B-B14F-4D97-AF65-F5344CB8AC3E}">
        <p14:creationId xmlns:p14="http://schemas.microsoft.com/office/powerpoint/2010/main" val="2964998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F3685CB-E50E-4293-A562-CE9CDE5C0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5760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Solubilità del Ferro(III / II)</a:t>
            </a: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07C2EFB3-021F-4645-8005-9FD0BBEE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07375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5">
            <a:extLst>
              <a:ext uri="{FF2B5EF4-FFF2-40B4-BE49-F238E27FC236}">
                <a16:creationId xmlns:a16="http://schemas.microsoft.com/office/drawing/2014/main" id="{7A1498B5-C9F4-4E24-A07F-4BE0BE9EF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24400"/>
            <a:ext cx="3887787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K</a:t>
            </a:r>
            <a:r>
              <a:rPr lang="it-IT" altLang="it-IT" sz="1800" b="1" baseline="-10000"/>
              <a:t>ps</a:t>
            </a:r>
            <a:r>
              <a:rPr lang="it-IT" altLang="it-IT" sz="1800" b="1"/>
              <a:t>= [Fe(III)] [OH</a:t>
            </a:r>
            <a:r>
              <a:rPr lang="it-IT" altLang="it-IT" sz="1800" b="1" baseline="30000"/>
              <a:t>-</a:t>
            </a:r>
            <a:r>
              <a:rPr lang="it-IT" altLang="it-IT" sz="1800" b="1"/>
              <a:t>]</a:t>
            </a:r>
            <a:r>
              <a:rPr lang="it-IT" altLang="it-IT" sz="1800" b="1" baseline="30000"/>
              <a:t>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pH = 7 </a:t>
            </a:r>
            <a:r>
              <a:rPr lang="it-IT" altLang="it-IT" sz="1800" b="1">
                <a:sym typeface="Wingdings" panose="05000000000000000000" pitchFamily="2" charset="2"/>
              </a:rPr>
              <a:t> [OH-] = 10</a:t>
            </a:r>
            <a:r>
              <a:rPr lang="it-IT" altLang="it-IT" sz="1800" b="1" baseline="30000">
                <a:sym typeface="Wingdings" panose="05000000000000000000" pitchFamily="2" charset="2"/>
              </a:rPr>
              <a:t>-7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[Fe(III)]max = 10</a:t>
            </a:r>
            <a:r>
              <a:rPr lang="it-IT" altLang="it-IT" sz="2000" b="1" baseline="30000"/>
              <a:t>-38</a:t>
            </a:r>
            <a:r>
              <a:rPr lang="it-IT" altLang="it-IT" sz="2000" b="1"/>
              <a:t> / 10</a:t>
            </a:r>
            <a:r>
              <a:rPr lang="it-IT" altLang="it-IT" sz="2000" b="1" baseline="30000"/>
              <a:t>-21 </a:t>
            </a:r>
            <a:r>
              <a:rPr lang="it-IT" altLang="it-IT" sz="2000" b="1"/>
              <a:t>= 10</a:t>
            </a:r>
            <a:r>
              <a:rPr lang="it-IT" altLang="it-IT" sz="2000" b="1" baseline="30000"/>
              <a:t>-17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Nel plasma la conc di Fe(III)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 è 2</a:t>
            </a:r>
            <a:r>
              <a:rPr lang="it-IT" altLang="it-IT" sz="2000" b="1" baseline="30000"/>
              <a:t>.</a:t>
            </a:r>
            <a:r>
              <a:rPr lang="it-IT" altLang="it-IT" sz="2000" b="1"/>
              <a:t>10</a:t>
            </a:r>
            <a:r>
              <a:rPr lang="it-IT" altLang="it-IT" sz="2000" b="1" baseline="30000"/>
              <a:t>-5</a:t>
            </a:r>
            <a:r>
              <a:rPr lang="it-IT" altLang="it-IT" sz="2000" b="1"/>
              <a:t>M</a:t>
            </a: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3F32EB34-3638-4188-86EC-F820367D5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724400"/>
            <a:ext cx="3779838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K</a:t>
            </a:r>
            <a:r>
              <a:rPr lang="it-IT" altLang="it-IT" sz="1800" b="1" baseline="-10000"/>
              <a:t>ps</a:t>
            </a:r>
            <a:r>
              <a:rPr lang="it-IT" altLang="it-IT" sz="1800" b="1"/>
              <a:t>= [Fe(II)] [OH</a:t>
            </a:r>
            <a:r>
              <a:rPr lang="it-IT" altLang="it-IT" sz="1800" b="1" baseline="30000"/>
              <a:t>-</a:t>
            </a:r>
            <a:r>
              <a:rPr lang="it-IT" altLang="it-IT" sz="1800" b="1"/>
              <a:t>]</a:t>
            </a:r>
            <a:r>
              <a:rPr lang="it-IT" altLang="it-IT" sz="1800" b="1" baseline="30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baseline="30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pH = 7 </a:t>
            </a:r>
            <a:r>
              <a:rPr lang="it-IT" altLang="it-IT" sz="1800" b="1">
                <a:sym typeface="Wingdings" panose="05000000000000000000" pitchFamily="2" charset="2"/>
              </a:rPr>
              <a:t> [OH-] = 10</a:t>
            </a:r>
            <a:r>
              <a:rPr lang="it-IT" altLang="it-IT" sz="1800" b="1" baseline="30000">
                <a:sym typeface="Wingdings" panose="05000000000000000000" pitchFamily="2" charset="2"/>
              </a:rPr>
              <a:t>-7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[Fe(II)]max = 10</a:t>
            </a:r>
            <a:r>
              <a:rPr lang="it-IT" altLang="it-IT" sz="2000" b="1" baseline="30000"/>
              <a:t>-15</a:t>
            </a:r>
            <a:r>
              <a:rPr lang="it-IT" altLang="it-IT" sz="2000" b="1"/>
              <a:t> / 10</a:t>
            </a:r>
            <a:r>
              <a:rPr lang="it-IT" altLang="it-IT" sz="2000" b="1" baseline="30000"/>
              <a:t>-14 </a:t>
            </a:r>
            <a:r>
              <a:rPr lang="it-IT" altLang="it-IT" sz="2000" b="1"/>
              <a:t>= 10</a:t>
            </a:r>
            <a:r>
              <a:rPr lang="it-IT" altLang="it-IT" sz="2000" b="1" baseline="30000"/>
              <a:t>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Nel plasma la conc di Fe(III)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/>
              <a:t> è 2</a:t>
            </a:r>
            <a:r>
              <a:rPr lang="it-IT" altLang="it-IT" sz="2000" b="1" baseline="30000"/>
              <a:t>.</a:t>
            </a:r>
            <a:r>
              <a:rPr lang="it-IT" altLang="it-IT" sz="2000" b="1"/>
              <a:t>10</a:t>
            </a:r>
            <a:r>
              <a:rPr lang="it-IT" altLang="it-IT" sz="2000" b="1" baseline="30000"/>
              <a:t>-5</a:t>
            </a:r>
            <a:r>
              <a:rPr lang="it-IT" altLang="it-IT" sz="2000" b="1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12852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7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F3685CB-E50E-4293-A562-CE9CDE5C0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43467"/>
            <a:ext cx="9143999" cy="744836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Siderofori</a:t>
            </a:r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Enterobactine</a:t>
            </a:r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e analoghi sintetici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FAB2A0-0991-4329-A7C3-F616EFAC3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125"/>
            <a:ext cx="9144000" cy="4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96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>
            <a:extLst>
              <a:ext uri="{FF2B5EF4-FFF2-40B4-BE49-F238E27FC236}">
                <a16:creationId xmlns:a16="http://schemas.microsoft.com/office/drawing/2014/main" id="{F69950B8-76AB-4BEC-B534-5CD5C18BC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3838"/>
            <a:ext cx="8642350" cy="6453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19459" name="Picture 10">
            <a:extLst>
              <a:ext uri="{FF2B5EF4-FFF2-40B4-BE49-F238E27FC236}">
                <a16:creationId xmlns:a16="http://schemas.microsoft.com/office/drawing/2014/main" id="{E33F57CB-5DF1-45E1-BEB5-315C0835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/>
          <a:stretch>
            <a:fillRect/>
          </a:stretch>
        </p:blipFill>
        <p:spPr bwMode="auto">
          <a:xfrm>
            <a:off x="4787900" y="476250"/>
            <a:ext cx="406241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0F9C9EF7-85F8-4DD2-9898-8561E8CF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5" t="15143"/>
          <a:stretch>
            <a:fillRect/>
          </a:stretch>
        </p:blipFill>
        <p:spPr bwMode="auto">
          <a:xfrm>
            <a:off x="611188" y="404813"/>
            <a:ext cx="40322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>
            <a:extLst>
              <a:ext uri="{FF2B5EF4-FFF2-40B4-BE49-F238E27FC236}">
                <a16:creationId xmlns:a16="http://schemas.microsoft.com/office/drawing/2014/main" id="{1335CD7A-43B6-482D-99D7-48A60CEB6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188913"/>
            <a:ext cx="3671887" cy="1143000"/>
          </a:xfrm>
        </p:spPr>
        <p:txBody>
          <a:bodyPr/>
          <a:lstStyle/>
          <a:p>
            <a:pPr eaLnBrk="1" hangingPunct="1"/>
            <a:r>
              <a:rPr lang="en-US" altLang="it-IT">
                <a:solidFill>
                  <a:srgbClr val="FF3300"/>
                </a:solidFill>
              </a:rPr>
              <a:t>Iron uptake</a:t>
            </a:r>
          </a:p>
        </p:txBody>
      </p:sp>
      <p:pic>
        <p:nvPicPr>
          <p:cNvPr id="19462" name="Picture 11">
            <a:extLst>
              <a:ext uri="{FF2B5EF4-FFF2-40B4-BE49-F238E27FC236}">
                <a16:creationId xmlns:a16="http://schemas.microsoft.com/office/drawing/2014/main" id="{47B175CF-F346-43FF-B54F-06CD4BA2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/>
          <a:stretch>
            <a:fillRect/>
          </a:stretch>
        </p:blipFill>
        <p:spPr bwMode="auto">
          <a:xfrm>
            <a:off x="6588125" y="4175125"/>
            <a:ext cx="21574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976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EBBAC30-D328-46DF-AB1C-852DFB22E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Transferrina</a:t>
            </a: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55812BD-382C-465B-A1E5-CC37593E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008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9E0B74AD-6A63-4FFD-AD0C-7CDADEC47E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242227"/>
              </p:ext>
            </p:extLst>
          </p:nvPr>
        </p:nvGraphicFramePr>
        <p:xfrm>
          <a:off x="5868988" y="1369268"/>
          <a:ext cx="2360612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2" imgW="5915851" imgH="5819048" progId="MSPhotoEd.3">
                  <p:embed/>
                </p:oleObj>
              </mc:Choice>
              <mc:Fallback>
                <p:oleObj name="Fotografia Photo Editor" r:id="rId2" imgW="5915851" imgH="5819048" progId="MSPhotoEd.3">
                  <p:embed/>
                  <p:pic>
                    <p:nvPicPr>
                      <p:cNvPr id="26626" name="Object 2">
                        <a:extLst>
                          <a:ext uri="{FF2B5EF4-FFF2-40B4-BE49-F238E27FC236}">
                            <a16:creationId xmlns:a16="http://schemas.microsoft.com/office/drawing/2014/main" id="{9E0B74AD-6A63-4FFD-AD0C-7CDADEC47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988" y="1369268"/>
                        <a:ext cx="2360612" cy="232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ADA11E70-9190-41AB-A799-BD5DA133C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30118"/>
              </p:ext>
            </p:extLst>
          </p:nvPr>
        </p:nvGraphicFramePr>
        <p:xfrm>
          <a:off x="1136650" y="1369268"/>
          <a:ext cx="2378075" cy="233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4" imgW="5942857" imgH="5847619" progId="MSPhotoEd.3">
                  <p:embed/>
                </p:oleObj>
              </mc:Choice>
              <mc:Fallback>
                <p:oleObj name="Fotografia Photo Editor" r:id="rId4" imgW="5942857" imgH="5847619" progId="MSPhotoEd.3">
                  <p:embed/>
                  <p:pic>
                    <p:nvPicPr>
                      <p:cNvPr id="26627" name="Object 3">
                        <a:extLst>
                          <a:ext uri="{FF2B5EF4-FFF2-40B4-BE49-F238E27FC236}">
                            <a16:creationId xmlns:a16="http://schemas.microsoft.com/office/drawing/2014/main" id="{ADA11E70-9190-41AB-A799-BD5DA133C4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1369268"/>
                        <a:ext cx="2378075" cy="233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>
            <a:extLst>
              <a:ext uri="{FF2B5EF4-FFF2-40B4-BE49-F238E27FC236}">
                <a16:creationId xmlns:a16="http://schemas.microsoft.com/office/drawing/2014/main" id="{E1D28995-325E-4212-B6E7-CBF98078ED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030185"/>
              </p:ext>
            </p:extLst>
          </p:nvPr>
        </p:nvGraphicFramePr>
        <p:xfrm>
          <a:off x="1143000" y="4388693"/>
          <a:ext cx="23780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6" imgW="5942857" imgH="5877745" progId="MSPhotoEd.3">
                  <p:embed/>
                </p:oleObj>
              </mc:Choice>
              <mc:Fallback>
                <p:oleObj name="Fotografia Photo Editor" r:id="rId6" imgW="5942857" imgH="5877745" progId="MSPhotoEd.3">
                  <p:embed/>
                  <p:pic>
                    <p:nvPicPr>
                      <p:cNvPr id="26628" name="Object 4">
                        <a:extLst>
                          <a:ext uri="{FF2B5EF4-FFF2-40B4-BE49-F238E27FC236}">
                            <a16:creationId xmlns:a16="http://schemas.microsoft.com/office/drawing/2014/main" id="{E1D28995-325E-4212-B6E7-CBF98078E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88693"/>
                        <a:ext cx="2378075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>
            <a:extLst>
              <a:ext uri="{FF2B5EF4-FFF2-40B4-BE49-F238E27FC236}">
                <a16:creationId xmlns:a16="http://schemas.microsoft.com/office/drawing/2014/main" id="{0A1C95BB-70FF-44B0-A44D-E2503ED75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427251"/>
              </p:ext>
            </p:extLst>
          </p:nvPr>
        </p:nvGraphicFramePr>
        <p:xfrm>
          <a:off x="5837238" y="4377581"/>
          <a:ext cx="2378075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8" imgW="5942857" imgH="5858693" progId="MSPhotoEd.3">
                  <p:embed/>
                </p:oleObj>
              </mc:Choice>
              <mc:Fallback>
                <p:oleObj name="Fotografia Photo Editor" r:id="rId8" imgW="5942857" imgH="5858693" progId="MSPhotoEd.3">
                  <p:embed/>
                  <p:pic>
                    <p:nvPicPr>
                      <p:cNvPr id="26629" name="Object 5">
                        <a:extLst>
                          <a:ext uri="{FF2B5EF4-FFF2-40B4-BE49-F238E27FC236}">
                            <a16:creationId xmlns:a16="http://schemas.microsoft.com/office/drawing/2014/main" id="{0A1C95BB-70FF-44B0-A44D-E2503ED756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7238" y="4377581"/>
                        <a:ext cx="2378075" cy="234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6">
            <a:extLst>
              <a:ext uri="{FF2B5EF4-FFF2-40B4-BE49-F238E27FC236}">
                <a16:creationId xmlns:a16="http://schemas.microsoft.com/office/drawing/2014/main" id="{C03E6F31-1087-488C-A52C-138A8645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3809256"/>
            <a:ext cx="2286000" cy="4762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FFFF39"/>
                </a:solidFill>
                <a:latin typeface="Comic Sans MS" panose="030F0702030302020204" pitchFamily="66" charset="0"/>
              </a:rPr>
              <a:t>Thick layer</a:t>
            </a:r>
          </a:p>
        </p:txBody>
      </p:sp>
      <p:grpSp>
        <p:nvGrpSpPr>
          <p:cNvPr id="101383" name="Group 7">
            <a:extLst>
              <a:ext uri="{FF2B5EF4-FFF2-40B4-BE49-F238E27FC236}">
                <a16:creationId xmlns:a16="http://schemas.microsoft.com/office/drawing/2014/main" id="{12E5412A-A164-46EE-8764-1A8CDB786E0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56631"/>
            <a:ext cx="6007100" cy="4284662"/>
            <a:chOff x="1104" y="949"/>
            <a:chExt cx="3784" cy="2699"/>
          </a:xfrm>
        </p:grpSpPr>
        <p:sp>
          <p:nvSpPr>
            <p:cNvPr id="26646" name="Oval 8">
              <a:extLst>
                <a:ext uri="{FF2B5EF4-FFF2-40B4-BE49-F238E27FC236}">
                  <a16:creationId xmlns:a16="http://schemas.microsoft.com/office/drawing/2014/main" id="{9E76AA66-A345-440C-BE43-0A80C4256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" y="949"/>
              <a:ext cx="711" cy="482"/>
            </a:xfrm>
            <a:prstGeom prst="ellips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6647" name="Oval 9">
              <a:extLst>
                <a:ext uri="{FF2B5EF4-FFF2-40B4-BE49-F238E27FC236}">
                  <a16:creationId xmlns:a16="http://schemas.microsoft.com/office/drawing/2014/main" id="{4BA8B55D-F876-44C4-9F15-57B8E7A1B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056"/>
              <a:ext cx="479" cy="386"/>
            </a:xfrm>
            <a:prstGeom prst="ellips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6648" name="Oval 10">
              <a:extLst>
                <a:ext uri="{FF2B5EF4-FFF2-40B4-BE49-F238E27FC236}">
                  <a16:creationId xmlns:a16="http://schemas.microsoft.com/office/drawing/2014/main" id="{19CE5E36-97A2-4022-9263-0704CA75D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3021"/>
              <a:ext cx="902" cy="627"/>
            </a:xfrm>
            <a:prstGeom prst="ellips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26649" name="Oval 11">
              <a:extLst>
                <a:ext uri="{FF2B5EF4-FFF2-40B4-BE49-F238E27FC236}">
                  <a16:creationId xmlns:a16="http://schemas.microsoft.com/office/drawing/2014/main" id="{38DB4432-56D8-4681-8D81-EFC015B67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2743"/>
              <a:ext cx="821" cy="656"/>
            </a:xfrm>
            <a:prstGeom prst="ellips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26632" name="Group 12">
            <a:extLst>
              <a:ext uri="{FF2B5EF4-FFF2-40B4-BE49-F238E27FC236}">
                <a16:creationId xmlns:a16="http://schemas.microsoft.com/office/drawing/2014/main" id="{4FEAE61E-73D4-4A7E-B4F0-B3E37C1EF0FA}"/>
              </a:ext>
            </a:extLst>
          </p:cNvPr>
          <p:cNvGrpSpPr>
            <a:grpSpLocks/>
          </p:cNvGrpSpPr>
          <p:nvPr/>
        </p:nvGrpSpPr>
        <p:grpSpPr bwMode="auto">
          <a:xfrm>
            <a:off x="2525713" y="2315418"/>
            <a:ext cx="4086225" cy="3419475"/>
            <a:chOff x="1591" y="1238"/>
            <a:chExt cx="2574" cy="2154"/>
          </a:xfrm>
        </p:grpSpPr>
        <p:sp>
          <p:nvSpPr>
            <p:cNvPr id="26638" name="Line 13">
              <a:extLst>
                <a:ext uri="{FF2B5EF4-FFF2-40B4-BE49-F238E27FC236}">
                  <a16:creationId xmlns:a16="http://schemas.microsoft.com/office/drawing/2014/main" id="{9B51B342-0426-4FA0-BAF4-4C0F88D94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1238"/>
              <a:ext cx="0" cy="9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39" name="Line 14">
              <a:extLst>
                <a:ext uri="{FF2B5EF4-FFF2-40B4-BE49-F238E27FC236}">
                  <a16:creationId xmlns:a16="http://schemas.microsoft.com/office/drawing/2014/main" id="{15A45878-CFCA-4EA2-80B3-6F9E23AD34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6" y="1245"/>
              <a:ext cx="0" cy="9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0" name="Line 15">
              <a:extLst>
                <a:ext uri="{FF2B5EF4-FFF2-40B4-BE49-F238E27FC236}">
                  <a16:creationId xmlns:a16="http://schemas.microsoft.com/office/drawing/2014/main" id="{7D92A3B7-4A4F-43C0-9149-16B35D1F2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1" y="1249"/>
              <a:ext cx="111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1" name="Line 16">
              <a:extLst>
                <a:ext uri="{FF2B5EF4-FFF2-40B4-BE49-F238E27FC236}">
                  <a16:creationId xmlns:a16="http://schemas.microsoft.com/office/drawing/2014/main" id="{B1C07ED3-EB34-4C97-957B-9A995CB24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6" y="1245"/>
              <a:ext cx="9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2" name="Line 17">
              <a:extLst>
                <a:ext uri="{FF2B5EF4-FFF2-40B4-BE49-F238E27FC236}">
                  <a16:creationId xmlns:a16="http://schemas.microsoft.com/office/drawing/2014/main" id="{28415475-86DE-4DCB-A44E-BF245221C2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5" y="3385"/>
              <a:ext cx="111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3" name="Line 18">
              <a:extLst>
                <a:ext uri="{FF2B5EF4-FFF2-40B4-BE49-F238E27FC236}">
                  <a16:creationId xmlns:a16="http://schemas.microsoft.com/office/drawing/2014/main" id="{575292FA-AC5E-4976-821D-095C0DE14D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6" y="3392"/>
              <a:ext cx="81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4" name="Line 19">
              <a:extLst>
                <a:ext uri="{FF2B5EF4-FFF2-40B4-BE49-F238E27FC236}">
                  <a16:creationId xmlns:a16="http://schemas.microsoft.com/office/drawing/2014/main" id="{F8F954D7-AFC5-4D7C-9E20-1F6099315F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6" y="2481"/>
              <a:ext cx="0" cy="9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5" name="Line 20">
              <a:extLst>
                <a:ext uri="{FF2B5EF4-FFF2-40B4-BE49-F238E27FC236}">
                  <a16:creationId xmlns:a16="http://schemas.microsoft.com/office/drawing/2014/main" id="{6F54BA9C-302A-4BF5-9644-F9E86E9B8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2481"/>
              <a:ext cx="0" cy="9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6633" name="Text Box 21">
            <a:extLst>
              <a:ext uri="{FF2B5EF4-FFF2-40B4-BE49-F238E27FC236}">
                <a16:creationId xmlns:a16="http://schemas.microsoft.com/office/drawing/2014/main" id="{C13273CF-E994-4D5B-B338-8408DE3C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3225"/>
            <a:ext cx="9144000" cy="70788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AU" altLang="it-IT" dirty="0"/>
              <a:t>Hen egg albumen thinning</a:t>
            </a:r>
          </a:p>
        </p:txBody>
      </p:sp>
      <p:sp>
        <p:nvSpPr>
          <p:cNvPr id="26634" name="Text Box 22">
            <a:extLst>
              <a:ext uri="{FF2B5EF4-FFF2-40B4-BE49-F238E27FC236}">
                <a16:creationId xmlns:a16="http://schemas.microsoft.com/office/drawing/2014/main" id="{1FC30826-29F3-4625-AF53-DB9A96F6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301381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D91813"/>
                </a:solidFill>
                <a:latin typeface="Times New Roman" panose="02020603050405020304" pitchFamily="18" charset="0"/>
              </a:rPr>
              <a:t>15 ds</a:t>
            </a:r>
          </a:p>
        </p:txBody>
      </p:sp>
      <p:sp>
        <p:nvSpPr>
          <p:cNvPr id="26635" name="Text Box 23">
            <a:extLst>
              <a:ext uri="{FF2B5EF4-FFF2-40B4-BE49-F238E27FC236}">
                <a16:creationId xmlns:a16="http://schemas.microsoft.com/office/drawing/2014/main" id="{9237A736-A414-48AA-9F02-BC4DF4734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8" y="1288306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D91813"/>
                </a:solidFill>
                <a:latin typeface="Times New Roman" panose="02020603050405020304" pitchFamily="18" charset="0"/>
              </a:rPr>
              <a:t>3 ds</a:t>
            </a:r>
          </a:p>
        </p:txBody>
      </p:sp>
      <p:sp>
        <p:nvSpPr>
          <p:cNvPr id="26636" name="Text Box 24">
            <a:extLst>
              <a:ext uri="{FF2B5EF4-FFF2-40B4-BE49-F238E27FC236}">
                <a16:creationId xmlns:a16="http://schemas.microsoft.com/office/drawing/2014/main" id="{6A2C1E9D-FCCC-4086-B5EF-2433B258D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638" y="1288306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D91813"/>
                </a:solidFill>
                <a:latin typeface="Times New Roman" panose="02020603050405020304" pitchFamily="18" charset="0"/>
              </a:rPr>
              <a:t>7 ds</a:t>
            </a:r>
          </a:p>
        </p:txBody>
      </p:sp>
      <p:sp>
        <p:nvSpPr>
          <p:cNvPr id="26637" name="Text Box 25">
            <a:extLst>
              <a:ext uri="{FF2B5EF4-FFF2-40B4-BE49-F238E27FC236}">
                <a16:creationId xmlns:a16="http://schemas.microsoft.com/office/drawing/2014/main" id="{B3904CDF-9DD0-4ABA-B568-CB79E31D3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4301381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D91813"/>
                </a:solidFill>
                <a:latin typeface="Times New Roman" panose="02020603050405020304" pitchFamily="18" charset="0"/>
              </a:rPr>
              <a:t>10 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16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" dur="3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2B74338-184C-44D4-BF83-94D750862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Informazioni da Spettroscopia NMR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4CE7EB3-7E2F-4491-8A17-8DA9BFF26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solidFill>
                  <a:schemeClr val="hlink"/>
                </a:solidFill>
              </a:rPr>
              <a:t>Chemical Shift</a:t>
            </a:r>
            <a:r>
              <a:rPr lang="it-IT" altLang="it-IT" sz="2800"/>
              <a:t> (</a:t>
            </a:r>
            <a:r>
              <a:rPr lang="it-IT" altLang="it-IT" sz="2800">
                <a:latin typeface="Symbol" panose="05050102010706020507" pitchFamily="18" charset="2"/>
              </a:rPr>
              <a:t>d</a:t>
            </a:r>
            <a:r>
              <a:rPr lang="it-IT" altLang="it-IT" sz="2800"/>
              <a:t>, ppm)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/>
              <a:t>	tipico di ogni nucleo in un particolare intorno chimico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solidFill>
                  <a:schemeClr val="hlink"/>
                </a:solidFill>
              </a:rPr>
              <a:t>Molteplicita del segnale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/>
              <a:t>	dipende dal numero dei nuclei magneticamente attivi adiacenti nella stessa molecola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solidFill>
                  <a:schemeClr val="hlink"/>
                </a:solidFill>
              </a:rPr>
              <a:t>Relaxation Rates</a:t>
            </a:r>
            <a:r>
              <a:rPr lang="it-IT" altLang="it-IT" sz="2800"/>
              <a:t> (s</a:t>
            </a:r>
            <a:r>
              <a:rPr lang="it-IT" altLang="it-IT" sz="2800" baseline="30000"/>
              <a:t>-1</a:t>
            </a:r>
            <a:r>
              <a:rPr lang="it-IT" altLang="it-IT" sz="280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/>
              <a:t>	dipende dall’efficienza di scambio energetico con l’ambiente: maggiore nel solido che allo stato liquido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>
            <a:extLst>
              <a:ext uri="{FF2B5EF4-FFF2-40B4-BE49-F238E27FC236}">
                <a16:creationId xmlns:a16="http://schemas.microsoft.com/office/drawing/2014/main" id="{2FC1DFF0-2547-44D8-9795-7B5C74F8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86042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6C806-9190-4FF0-9C0B-446D876B2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79216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Metalli presenti nel corpo umano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>
            <a:extLst>
              <a:ext uri="{FF2B5EF4-FFF2-40B4-BE49-F238E27FC236}">
                <a16:creationId xmlns:a16="http://schemas.microsoft.com/office/drawing/2014/main" id="{76AC72EE-96E9-4180-B166-EEBF0B9A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b="3691"/>
          <a:stretch>
            <a:fillRect/>
          </a:stretch>
        </p:blipFill>
        <p:spPr bwMode="auto">
          <a:xfrm>
            <a:off x="395288" y="260350"/>
            <a:ext cx="8569325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ED52D412-425E-424B-A43F-66B9847A0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9975" y="1557338"/>
            <a:ext cx="2243138" cy="2217737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rgbClr val="FF3300"/>
                </a:solidFill>
              </a:rPr>
              <a:t>Spettro</a:t>
            </a:r>
            <a:br>
              <a:rPr lang="it-IT" altLang="it-IT" sz="2800">
                <a:solidFill>
                  <a:srgbClr val="FF3300"/>
                </a:solidFill>
              </a:rPr>
            </a:br>
            <a:r>
              <a:rPr lang="it-IT" altLang="it-IT" sz="2800">
                <a:solidFill>
                  <a:srgbClr val="FF3300"/>
                </a:solidFill>
              </a:rPr>
              <a:t>1H-NMR</a:t>
            </a:r>
            <a:br>
              <a:rPr lang="it-IT" altLang="it-IT" sz="2800">
                <a:solidFill>
                  <a:srgbClr val="FF3300"/>
                </a:solidFill>
              </a:rPr>
            </a:br>
            <a:r>
              <a:rPr lang="it-IT" altLang="it-IT" sz="2800">
                <a:solidFill>
                  <a:srgbClr val="FF3300"/>
                </a:solidFill>
              </a:rPr>
              <a:t>di una miscela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FBEA248C-3087-4DA9-BB22-9A1C7A6A0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>
            <a:fillRect/>
          </a:stretch>
        </p:blipFill>
        <p:spPr bwMode="auto">
          <a:xfrm>
            <a:off x="457200" y="990600"/>
            <a:ext cx="78486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5519D566-6F2C-4F49-9016-792CB3A57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600200"/>
            <a:ext cx="230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chemeClr val="hlink"/>
                </a:solidFill>
                <a:latin typeface="Times New Roman" panose="02020603050405020304" pitchFamily="18" charset="0"/>
              </a:rPr>
              <a:t>Thin = 0.32 sec</a:t>
            </a:r>
            <a:r>
              <a:rPr lang="en-US" altLang="it-IT" sz="2400" b="1" baseline="30000">
                <a:solidFill>
                  <a:schemeClr val="hlink"/>
                </a:solidFill>
                <a:latin typeface="Times New Roman" panose="02020603050405020304" pitchFamily="18" charset="0"/>
              </a:rPr>
              <a:t>-1</a:t>
            </a:r>
            <a:endParaRPr lang="en-US" altLang="it-IT" sz="24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58C4EC18-4F4B-4596-ACB8-7F7DE5438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3048000"/>
            <a:ext cx="2439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99FF"/>
                </a:solidFill>
                <a:latin typeface="Times New Roman" panose="02020603050405020304" pitchFamily="18" charset="0"/>
              </a:rPr>
              <a:t>Thick = 0.41 sec</a:t>
            </a:r>
            <a:r>
              <a:rPr lang="en-US" altLang="it-IT" sz="2400" b="1" baseline="30000">
                <a:solidFill>
                  <a:srgbClr val="FF99FF"/>
                </a:solidFill>
                <a:latin typeface="Times New Roman" panose="02020603050405020304" pitchFamily="18" charset="0"/>
              </a:rPr>
              <a:t>-1</a:t>
            </a:r>
            <a:endParaRPr lang="it-IT" altLang="it-IT" sz="2400">
              <a:solidFill>
                <a:srgbClr val="FF99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6683ED1B-6919-43BF-910B-7A3FC2C9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70788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altLang="it-IT" sz="3600" dirty="0"/>
              <a:t>Water proton relaxation rate in egg albumen</a:t>
            </a:r>
            <a:endParaRPr lang="it-IT" altLang="it-IT" sz="36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BFF4534A-2D1E-4120-ADFE-DE2B9BD731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330109"/>
              </p:ext>
            </p:extLst>
          </p:nvPr>
        </p:nvGraphicFramePr>
        <p:xfrm>
          <a:off x="706438" y="1298401"/>
          <a:ext cx="7675562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ANDEL SIGMAPLOT GRAPHIC" r:id="rId2" imgW="10706220" imgH="8143788" progId="JSSPWGraphic">
                  <p:embed/>
                </p:oleObj>
              </mc:Choice>
              <mc:Fallback>
                <p:oleObj name="JANDEL SIGMAPLOT GRAPHIC" r:id="rId2" imgW="10706220" imgH="8143788" progId="JSSPWGraphic">
                  <p:embed/>
                  <p:pic>
                    <p:nvPicPr>
                      <p:cNvPr id="30722" name="Object 2">
                        <a:extLst>
                          <a:ext uri="{FF2B5EF4-FFF2-40B4-BE49-F238E27FC236}">
                            <a16:creationId xmlns:a16="http://schemas.microsoft.com/office/drawing/2014/main" id="{BFF4534A-2D1E-4120-ADFE-DE2B9BD731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66" t="8818" r="3694" b="4410"/>
                      <a:stretch>
                        <a:fillRect/>
                      </a:stretch>
                    </p:blipFill>
                    <p:spPr bwMode="auto">
                      <a:xfrm>
                        <a:off x="706438" y="1298401"/>
                        <a:ext cx="7675562" cy="551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>
            <a:extLst>
              <a:ext uri="{FF2B5EF4-FFF2-40B4-BE49-F238E27FC236}">
                <a16:creationId xmlns:a16="http://schemas.microsoft.com/office/drawing/2014/main" id="{D297A01B-3073-47C2-A9DE-FF4C65D98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624"/>
            <a:ext cx="9144000" cy="120032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altLang="it-IT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storage effect on the water proton</a:t>
            </a:r>
          </a:p>
          <a:p>
            <a:pPr algn="ctr" eaLnBrk="1" hangingPunct="1"/>
            <a:r>
              <a:rPr lang="en-GB" altLang="it-IT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longitudinal relaxation rate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29418F08-9AFD-44C6-8605-9E30945A1411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685800" y="1066800"/>
          <a:ext cx="7848600" cy="538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ANDEL SIGMAPLOT GRAPHIC" r:id="rId2" imgW="10344134" imgH="7086483" progId="JSSPWGraphic">
                  <p:embed/>
                </p:oleObj>
              </mc:Choice>
              <mc:Fallback>
                <p:oleObj name="JANDEL SIGMAPLOT GRAPHIC" r:id="rId2" imgW="10344134" imgH="7086483" progId="JSSPWGraphic">
                  <p:embed/>
                  <p:pic>
                    <p:nvPicPr>
                      <p:cNvPr id="31746" name="Object 2">
                        <a:extLst>
                          <a:ext uri="{FF2B5EF4-FFF2-40B4-BE49-F238E27FC236}">
                            <a16:creationId xmlns:a16="http://schemas.microsoft.com/office/drawing/2014/main" id="{29418F08-9AFD-44C6-8605-9E30945A14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066800"/>
                        <a:ext cx="7848600" cy="538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 Box 3">
            <a:extLst>
              <a:ext uri="{FF2B5EF4-FFF2-40B4-BE49-F238E27FC236}">
                <a16:creationId xmlns:a16="http://schemas.microsoft.com/office/drawing/2014/main" id="{EE8A37EC-FF30-425F-AC07-41B339675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64633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1" hangingPunct="1"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it-IT" dirty="0"/>
              <a:t>Variance of Haugh Units with storage time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>
            <a:extLst>
              <a:ext uri="{FF2B5EF4-FFF2-40B4-BE49-F238E27FC236}">
                <a16:creationId xmlns:a16="http://schemas.microsoft.com/office/drawing/2014/main" id="{1A04D885-E95E-4AD5-A13C-4E7A5E756687}"/>
              </a:ext>
            </a:extLst>
          </p:cNvPr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1404207701"/>
              </p:ext>
            </p:extLst>
          </p:nvPr>
        </p:nvGraphicFramePr>
        <p:xfrm>
          <a:off x="1524000" y="1337341"/>
          <a:ext cx="6360368" cy="5424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JANDEL SIGMAPLOT GRAPHIC" r:id="rId2" imgW="6762624" imgH="6753206" progId="JSSPWGraphic">
                  <p:embed/>
                </p:oleObj>
              </mc:Choice>
              <mc:Fallback>
                <p:oleObj name="JANDEL SIGMAPLOT GRAPHIC" r:id="rId2" imgW="6762624" imgH="6753206" progId="JSSPWGraphic">
                  <p:embed/>
                  <p:pic>
                    <p:nvPicPr>
                      <p:cNvPr id="32770" name="Object 2">
                        <a:extLst>
                          <a:ext uri="{FF2B5EF4-FFF2-40B4-BE49-F238E27FC236}">
                            <a16:creationId xmlns:a16="http://schemas.microsoft.com/office/drawing/2014/main" id="{1A04D885-E95E-4AD5-A13C-4E7A5E7566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66" t="10100" r="6895" b="5316"/>
                      <a:stretch>
                        <a:fillRect/>
                      </a:stretch>
                    </p:blipFill>
                    <p:spPr bwMode="auto">
                      <a:xfrm>
                        <a:off x="1524000" y="1337341"/>
                        <a:ext cx="6360368" cy="5424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Line 3">
            <a:extLst>
              <a:ext uri="{FF2B5EF4-FFF2-40B4-BE49-F238E27FC236}">
                <a16:creationId xmlns:a16="http://schemas.microsoft.com/office/drawing/2014/main" id="{FE230CF3-871D-4A29-885E-578B4A3A1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082212"/>
            <a:ext cx="2668686" cy="3308267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B9CC01E5-A372-4F37-87D5-F046B60C2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1"/>
            <a:ext cx="9144000" cy="104016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altLang="it-IT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NMR and Rheology do not look at the same phenomenon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2C5BCF24-C565-4682-ABB1-6F006701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927100"/>
            <a:ext cx="6389687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18795667-A1E2-4583-B55A-DEA9D82A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altLang="it-IT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iron is readily captured by </a:t>
            </a:r>
            <a:r>
              <a:rPr lang="en-GB" altLang="it-IT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ovotransferrin</a:t>
            </a:r>
            <a:endParaRPr lang="en-GB" altLang="it-IT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07C6B424-5D50-4D89-97D0-3CD29916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72"/>
          <a:stretch>
            <a:fillRect/>
          </a:stretch>
        </p:blipFill>
        <p:spPr bwMode="auto">
          <a:xfrm>
            <a:off x="395288" y="260350"/>
            <a:ext cx="78486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A8ACE015-A620-4322-BD8E-C7E08578A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0"/>
          <a:stretch>
            <a:fillRect/>
          </a:stretch>
        </p:blipFill>
        <p:spPr bwMode="auto">
          <a:xfrm>
            <a:off x="4994275" y="2060575"/>
            <a:ext cx="39497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D239148E-D0D1-41E9-80CE-2B1811C24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16250"/>
            <a:ext cx="46101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Struttura molecolare del vetro">
            <a:extLst>
              <a:ext uri="{FF2B5EF4-FFF2-40B4-BE49-F238E27FC236}">
                <a16:creationId xmlns:a16="http://schemas.microsoft.com/office/drawing/2014/main" id="{FF815A93-A099-4897-8C34-FDB67A19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4" r="45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2" name="Rectangle 2">
            <a:extLst>
              <a:ext uri="{FF2B5EF4-FFF2-40B4-BE49-F238E27FC236}">
                <a16:creationId xmlns:a16="http://schemas.microsoft.com/office/drawing/2014/main" id="{A51B00DB-552E-4F95-82B5-585A3BF1FF6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17240"/>
            <a:ext cx="9144000" cy="74483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altLang="it-IT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Funzione enzimatica</a:t>
            </a:r>
          </a:p>
        </p:txBody>
      </p:sp>
    </p:spTree>
    <p:extLst>
      <p:ext uri="{BB962C8B-B14F-4D97-AF65-F5344CB8AC3E}">
        <p14:creationId xmlns:p14="http://schemas.microsoft.com/office/powerpoint/2010/main" val="4059095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48712-7844-4D2A-956F-0EDECC8D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038"/>
            <a:ext cx="9144000" cy="11592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Enzimi idrolitici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413F63-6DDD-49D1-B965-964F022E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8" y="2525099"/>
            <a:ext cx="8495662" cy="33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4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E2212E7-C05F-4979-96CD-0BC16141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Acidità dell’acqua di coordinazione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A2AC2AB-C625-4C99-A8C7-AD6361A4D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032097"/>
            <a:ext cx="8178799" cy="3680458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636A128-9E81-4BD7-829B-10014711F630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Acidità dell’acqua di coordinazione</a:t>
            </a:r>
          </a:p>
        </p:txBody>
      </p:sp>
    </p:spTree>
    <p:extLst>
      <p:ext uri="{BB962C8B-B14F-4D97-AF65-F5344CB8AC3E}">
        <p14:creationId xmlns:p14="http://schemas.microsoft.com/office/powerpoint/2010/main" val="393948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6B9F83E-CA54-4923-B866-B0083D980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76200"/>
            <a:ext cx="9143999" cy="13716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it-IT" altLang="it-IT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Effetti degli ioni metallici dipendenti dalla dose</a:t>
            </a:r>
          </a:p>
        </p:txBody>
      </p:sp>
      <p:sp>
        <p:nvSpPr>
          <p:cNvPr id="12291" name="Line 3">
            <a:extLst>
              <a:ext uri="{FF2B5EF4-FFF2-40B4-BE49-F238E27FC236}">
                <a16:creationId xmlns:a16="http://schemas.microsoft.com/office/drawing/2014/main" id="{B38E0E85-ABA7-4C27-90E4-134056A38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310188"/>
            <a:ext cx="5181600" cy="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8CDF7B6D-3B30-4297-AFF1-830CD0A05078}"/>
              </a:ext>
            </a:extLst>
          </p:cNvPr>
          <p:cNvSpPr txBox="1">
            <a:spLocks noChangeArrowheads="1"/>
          </p:cNvSpPr>
          <p:nvPr/>
        </p:nvSpPr>
        <p:spPr bwMode="auto">
          <a:xfrm rot="-5404739">
            <a:off x="178593" y="3418682"/>
            <a:ext cx="3103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6600"/>
                </a:solidFill>
                <a:latin typeface="Times New Roman" panose="02020603050405020304" pitchFamily="18" charset="0"/>
              </a:rPr>
              <a:t>Physiological response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42FD2D25-89DB-4F46-9312-9179E0191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9224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id="{E2FF05C4-0662-4883-9CDD-DCF3745426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8988" y="1957388"/>
            <a:ext cx="0" cy="335280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295" name="Freeform 7">
            <a:extLst>
              <a:ext uri="{FF2B5EF4-FFF2-40B4-BE49-F238E27FC236}">
                <a16:creationId xmlns:a16="http://schemas.microsoft.com/office/drawing/2014/main" id="{4CFE6808-5874-4308-908D-991798BC63F0}"/>
              </a:ext>
            </a:extLst>
          </p:cNvPr>
          <p:cNvSpPr>
            <a:spLocks/>
          </p:cNvSpPr>
          <p:nvPr/>
        </p:nvSpPr>
        <p:spPr bwMode="auto">
          <a:xfrm>
            <a:off x="2058988" y="3328988"/>
            <a:ext cx="2438400" cy="1981200"/>
          </a:xfrm>
          <a:custGeom>
            <a:avLst/>
            <a:gdLst>
              <a:gd name="T0" fmla="*/ 0 w 1584"/>
              <a:gd name="T1" fmla="*/ 2147483646 h 1440"/>
              <a:gd name="T2" fmla="*/ 1023724679 w 1584"/>
              <a:gd name="T3" fmla="*/ 454300167 h 1440"/>
              <a:gd name="T4" fmla="*/ 2147483646 w 1584"/>
              <a:gd name="T5" fmla="*/ 0 h 1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4" h="1440">
                <a:moveTo>
                  <a:pt x="0" y="1440"/>
                </a:moveTo>
                <a:cubicBezTo>
                  <a:pt x="84" y="960"/>
                  <a:pt x="168" y="480"/>
                  <a:pt x="432" y="240"/>
                </a:cubicBezTo>
                <a:cubicBezTo>
                  <a:pt x="696" y="0"/>
                  <a:pt x="1392" y="40"/>
                  <a:pt x="1584" y="0"/>
                </a:cubicBezTo>
              </a:path>
            </a:pathLst>
          </a:custGeom>
          <a:noFill/>
          <a:ln w="349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296" name="Freeform 8">
            <a:extLst>
              <a:ext uri="{FF2B5EF4-FFF2-40B4-BE49-F238E27FC236}">
                <a16:creationId xmlns:a16="http://schemas.microsoft.com/office/drawing/2014/main" id="{960EA007-7E26-4FF5-81D2-594657E42FBF}"/>
              </a:ext>
            </a:extLst>
          </p:cNvPr>
          <p:cNvSpPr>
            <a:spLocks/>
          </p:cNvSpPr>
          <p:nvPr/>
        </p:nvSpPr>
        <p:spPr bwMode="auto">
          <a:xfrm rot="4861503">
            <a:off x="4456113" y="3368675"/>
            <a:ext cx="2286000" cy="1911350"/>
          </a:xfrm>
          <a:custGeom>
            <a:avLst/>
            <a:gdLst>
              <a:gd name="T0" fmla="*/ 0 w 1584"/>
              <a:gd name="T1" fmla="*/ 2147483646 h 1440"/>
              <a:gd name="T2" fmla="*/ 899758920 w 1584"/>
              <a:gd name="T3" fmla="*/ 422830440 h 1440"/>
              <a:gd name="T4" fmla="*/ 2147483646 w 1584"/>
              <a:gd name="T5" fmla="*/ 0 h 1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4" h="1440">
                <a:moveTo>
                  <a:pt x="0" y="1440"/>
                </a:moveTo>
                <a:cubicBezTo>
                  <a:pt x="84" y="960"/>
                  <a:pt x="168" y="480"/>
                  <a:pt x="432" y="240"/>
                </a:cubicBezTo>
                <a:cubicBezTo>
                  <a:pt x="696" y="0"/>
                  <a:pt x="1392" y="40"/>
                  <a:pt x="1584" y="0"/>
                </a:cubicBezTo>
              </a:path>
            </a:pathLst>
          </a:custGeom>
          <a:noFill/>
          <a:ln w="349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356174E1-827B-4EF5-BDF8-3EB1EA3CA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8" y="5257800"/>
            <a:ext cx="197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6600"/>
                </a:solidFill>
                <a:latin typeface="Times New Roman" panose="02020603050405020304" pitchFamily="18" charset="0"/>
              </a:rPr>
              <a:t>concentration</a:t>
            </a:r>
          </a:p>
        </p:txBody>
      </p:sp>
      <p:sp>
        <p:nvSpPr>
          <p:cNvPr id="12298" name="Line 10">
            <a:extLst>
              <a:ext uri="{FF2B5EF4-FFF2-40B4-BE49-F238E27FC236}">
                <a16:creationId xmlns:a16="http://schemas.microsoft.com/office/drawing/2014/main" id="{E5DFE777-9D68-4B7C-9D07-31415475AB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3788" y="2338388"/>
            <a:ext cx="0" cy="2971800"/>
          </a:xfrm>
          <a:prstGeom prst="line">
            <a:avLst/>
          </a:pr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2178E144-6899-491F-825A-0A742B186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20988" y="2338388"/>
            <a:ext cx="0" cy="2971800"/>
          </a:xfrm>
          <a:prstGeom prst="line">
            <a:avLst/>
          </a:pr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00" name="Line 12">
            <a:extLst>
              <a:ext uri="{FF2B5EF4-FFF2-40B4-BE49-F238E27FC236}">
                <a16:creationId xmlns:a16="http://schemas.microsoft.com/office/drawing/2014/main" id="{0CE96794-44B1-4C66-8C2E-7FF7C30838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7588" y="2338388"/>
            <a:ext cx="0" cy="2971800"/>
          </a:xfrm>
          <a:prstGeom prst="line">
            <a:avLst/>
          </a:pr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01" name="Line 13">
            <a:extLst>
              <a:ext uri="{FF2B5EF4-FFF2-40B4-BE49-F238E27FC236}">
                <a16:creationId xmlns:a16="http://schemas.microsoft.com/office/drawing/2014/main" id="{BDE29D74-DD0A-4661-84F2-361E121628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8588" y="2338388"/>
            <a:ext cx="0" cy="2971800"/>
          </a:xfrm>
          <a:prstGeom prst="line">
            <a:avLst/>
          </a:pr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F294C2D3-1297-43EC-BE9A-E200B2CEFC99}"/>
              </a:ext>
            </a:extLst>
          </p:cNvPr>
          <p:cNvSpPr txBox="1">
            <a:spLocks noChangeArrowheads="1"/>
          </p:cNvSpPr>
          <p:nvPr/>
        </p:nvSpPr>
        <p:spPr bwMode="auto">
          <a:xfrm rot="-5491702">
            <a:off x="1811338" y="2559050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00"/>
                </a:solidFill>
                <a:latin typeface="Times New Roman" panose="02020603050405020304" pitchFamily="18" charset="0"/>
              </a:rPr>
              <a:t>death</a:t>
            </a:r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C7F6F3F0-E58D-4DC3-9361-785206FC8286}"/>
              </a:ext>
            </a:extLst>
          </p:cNvPr>
          <p:cNvSpPr txBox="1">
            <a:spLocks noChangeArrowheads="1"/>
          </p:cNvSpPr>
          <p:nvPr/>
        </p:nvSpPr>
        <p:spPr bwMode="auto">
          <a:xfrm rot="-5380083">
            <a:off x="6305550" y="3357563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00"/>
                </a:solidFill>
                <a:latin typeface="Times New Roman" panose="02020603050405020304" pitchFamily="18" charset="0"/>
              </a:rPr>
              <a:t>death</a:t>
            </a:r>
          </a:p>
        </p:txBody>
      </p:sp>
      <p:sp>
        <p:nvSpPr>
          <p:cNvPr id="12304" name="Text Box 16">
            <a:extLst>
              <a:ext uri="{FF2B5EF4-FFF2-40B4-BE49-F238E27FC236}">
                <a16:creationId xmlns:a16="http://schemas.microsoft.com/office/drawing/2014/main" id="{55299E7D-7F12-4E14-9E99-93FF1557BC8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953419" y="2416969"/>
            <a:ext cx="126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00"/>
                </a:solidFill>
                <a:latin typeface="Times New Roman" panose="02020603050405020304" pitchFamily="18" charset="0"/>
              </a:rPr>
              <a:t>deficiency</a:t>
            </a: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A34BE90C-5641-4631-ABE8-55BFBF20D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2824163"/>
            <a:ext cx="212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00"/>
                </a:solidFill>
                <a:latin typeface="Times New Roman" panose="02020603050405020304" pitchFamily="18" charset="0"/>
              </a:rPr>
              <a:t>Healthy organism</a:t>
            </a:r>
          </a:p>
        </p:txBody>
      </p:sp>
      <p:sp>
        <p:nvSpPr>
          <p:cNvPr id="12306" name="Text Box 18">
            <a:extLst>
              <a:ext uri="{FF2B5EF4-FFF2-40B4-BE49-F238E27FC236}">
                <a16:creationId xmlns:a16="http://schemas.microsoft.com/office/drawing/2014/main" id="{926F003E-F039-4CA9-B4BC-56F4DC012A5F}"/>
              </a:ext>
            </a:extLst>
          </p:cNvPr>
          <p:cNvSpPr txBox="1">
            <a:spLocks noChangeArrowheads="1"/>
          </p:cNvSpPr>
          <p:nvPr/>
        </p:nvSpPr>
        <p:spPr bwMode="auto">
          <a:xfrm rot="-5377527">
            <a:off x="5565776" y="2914650"/>
            <a:ext cx="135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FF00"/>
                </a:solidFill>
                <a:latin typeface="Times New Roman" panose="02020603050405020304" pitchFamily="18" charset="0"/>
              </a:rPr>
              <a:t>toxic effect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6DD9F961-C3AE-4813-8793-36A3068F4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324600"/>
            <a:ext cx="3810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09C971E9-9EC8-4040-AEDB-A3B4FCFF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248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b="1">
                <a:solidFill>
                  <a:srgbClr val="FFFF00"/>
                </a:solidFill>
                <a:latin typeface="Times New Roman" panose="02020603050405020304" pitchFamily="18" charset="0"/>
              </a:rPr>
              <a:t>beneficial</a:t>
            </a:r>
            <a:endParaRPr lang="it-IT" altLang="it-IT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09" name="Rectangle 21">
            <a:extLst>
              <a:ext uri="{FF2B5EF4-FFF2-40B4-BE49-F238E27FC236}">
                <a16:creationId xmlns:a16="http://schemas.microsoft.com/office/drawing/2014/main" id="{30D19628-287F-4348-A1D8-BDAE2406B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324600"/>
            <a:ext cx="3810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310" name="Text Box 22">
            <a:extLst>
              <a:ext uri="{FF2B5EF4-FFF2-40B4-BE49-F238E27FC236}">
                <a16:creationId xmlns:a16="http://schemas.microsoft.com/office/drawing/2014/main" id="{BEAFD017-E88E-4DC9-95AC-DD9BF23E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248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b="1">
                <a:solidFill>
                  <a:srgbClr val="FF9900"/>
                </a:solidFill>
                <a:latin typeface="Times New Roman" panose="02020603050405020304" pitchFamily="18" charset="0"/>
              </a:rPr>
              <a:t>toxic</a:t>
            </a:r>
            <a:endParaRPr lang="it-IT" altLang="it-IT" sz="24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11" name="Line 23">
            <a:extLst>
              <a:ext uri="{FF2B5EF4-FFF2-40B4-BE49-F238E27FC236}">
                <a16:creationId xmlns:a16="http://schemas.microsoft.com/office/drawing/2014/main" id="{65BD6F6A-C28B-4190-8C84-C24B06034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310188"/>
            <a:ext cx="5181600" cy="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12" name="Text Box 24">
            <a:extLst>
              <a:ext uri="{FF2B5EF4-FFF2-40B4-BE49-F238E27FC236}">
                <a16:creationId xmlns:a16="http://schemas.microsoft.com/office/drawing/2014/main" id="{EC21AEC1-DA3C-4DD0-BC02-D154C6EACED9}"/>
              </a:ext>
            </a:extLst>
          </p:cNvPr>
          <p:cNvSpPr txBox="1">
            <a:spLocks noChangeArrowheads="1"/>
          </p:cNvSpPr>
          <p:nvPr/>
        </p:nvSpPr>
        <p:spPr bwMode="auto">
          <a:xfrm rot="-5404739">
            <a:off x="178593" y="3418682"/>
            <a:ext cx="3103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6600"/>
                </a:solidFill>
                <a:latin typeface="Times New Roman" panose="02020603050405020304" pitchFamily="18" charset="0"/>
              </a:rPr>
              <a:t>Physiological response</a:t>
            </a:r>
          </a:p>
        </p:txBody>
      </p:sp>
      <p:sp>
        <p:nvSpPr>
          <p:cNvPr id="12313" name="Text Box 25">
            <a:extLst>
              <a:ext uri="{FF2B5EF4-FFF2-40B4-BE49-F238E27FC236}">
                <a16:creationId xmlns:a16="http://schemas.microsoft.com/office/drawing/2014/main" id="{575AABEE-332A-4DC2-9A6A-C79A01268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9224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12314" name="Line 26">
            <a:extLst>
              <a:ext uri="{FF2B5EF4-FFF2-40B4-BE49-F238E27FC236}">
                <a16:creationId xmlns:a16="http://schemas.microsoft.com/office/drawing/2014/main" id="{1CA0D122-732C-4D27-B88F-D1CC1466EF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8988" y="1957388"/>
            <a:ext cx="0" cy="3352800"/>
          </a:xfrm>
          <a:prstGeom prst="line">
            <a:avLst/>
          </a:prstGeom>
          <a:noFill/>
          <a:ln w="222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15" name="Freeform 27">
            <a:extLst>
              <a:ext uri="{FF2B5EF4-FFF2-40B4-BE49-F238E27FC236}">
                <a16:creationId xmlns:a16="http://schemas.microsoft.com/office/drawing/2014/main" id="{11C419A9-1D95-4B9C-A4BC-0C4320CF02BD}"/>
              </a:ext>
            </a:extLst>
          </p:cNvPr>
          <p:cNvSpPr>
            <a:spLocks/>
          </p:cNvSpPr>
          <p:nvPr/>
        </p:nvSpPr>
        <p:spPr bwMode="auto">
          <a:xfrm rot="4861503">
            <a:off x="1612900" y="3795713"/>
            <a:ext cx="2266950" cy="920750"/>
          </a:xfrm>
          <a:custGeom>
            <a:avLst/>
            <a:gdLst>
              <a:gd name="T0" fmla="*/ 0 w 1584"/>
              <a:gd name="T1" fmla="*/ 588736502 h 1440"/>
              <a:gd name="T2" fmla="*/ 884824646 w 1584"/>
              <a:gd name="T3" fmla="*/ 98122537 h 1440"/>
              <a:gd name="T4" fmla="*/ 2147483646 w 1584"/>
              <a:gd name="T5" fmla="*/ 0 h 1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4" h="1440">
                <a:moveTo>
                  <a:pt x="0" y="1440"/>
                </a:moveTo>
                <a:cubicBezTo>
                  <a:pt x="84" y="960"/>
                  <a:pt x="168" y="480"/>
                  <a:pt x="432" y="240"/>
                </a:cubicBezTo>
                <a:cubicBezTo>
                  <a:pt x="696" y="0"/>
                  <a:pt x="1392" y="40"/>
                  <a:pt x="1584" y="0"/>
                </a:cubicBezTo>
              </a:path>
            </a:pathLst>
          </a:custGeom>
          <a:noFill/>
          <a:ln w="349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16" name="Text Box 28">
            <a:extLst>
              <a:ext uri="{FF2B5EF4-FFF2-40B4-BE49-F238E27FC236}">
                <a16:creationId xmlns:a16="http://schemas.microsoft.com/office/drawing/2014/main" id="{063E475F-997D-4F6F-BCAB-10BC4FBE8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8" y="5257800"/>
            <a:ext cx="197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6600"/>
                </a:solidFill>
                <a:latin typeface="Times New Roman" panose="02020603050405020304" pitchFamily="18" charset="0"/>
              </a:rPr>
              <a:t>concentration</a:t>
            </a:r>
          </a:p>
        </p:txBody>
      </p:sp>
      <p:sp>
        <p:nvSpPr>
          <p:cNvPr id="12317" name="Line 29">
            <a:extLst>
              <a:ext uri="{FF2B5EF4-FFF2-40B4-BE49-F238E27FC236}">
                <a16:creationId xmlns:a16="http://schemas.microsoft.com/office/drawing/2014/main" id="{C7767CFE-8096-4A24-A66C-98E915CE17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2286000"/>
            <a:ext cx="0" cy="2971800"/>
          </a:xfrm>
          <a:prstGeom prst="line">
            <a:avLst/>
          </a:pr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18" name="Line 30">
            <a:extLst>
              <a:ext uri="{FF2B5EF4-FFF2-40B4-BE49-F238E27FC236}">
                <a16:creationId xmlns:a16="http://schemas.microsoft.com/office/drawing/2014/main" id="{724EF86C-851E-4CAF-8ACB-C2D81A4458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2362200"/>
            <a:ext cx="0" cy="2971800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2319" name="Text Box 31">
            <a:extLst>
              <a:ext uri="{FF2B5EF4-FFF2-40B4-BE49-F238E27FC236}">
                <a16:creationId xmlns:a16="http://schemas.microsoft.com/office/drawing/2014/main" id="{3861D3F0-DBB1-404E-BAD4-EA4BA3A41EE2}"/>
              </a:ext>
            </a:extLst>
          </p:cNvPr>
          <p:cNvSpPr txBox="1">
            <a:spLocks noChangeArrowheads="1"/>
          </p:cNvSpPr>
          <p:nvPr/>
        </p:nvSpPr>
        <p:spPr bwMode="auto">
          <a:xfrm rot="-4043693">
            <a:off x="3140075" y="4206875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9900"/>
                </a:solidFill>
                <a:latin typeface="Times New Roman" panose="02020603050405020304" pitchFamily="18" charset="0"/>
              </a:rPr>
              <a:t>death</a:t>
            </a:r>
          </a:p>
        </p:txBody>
      </p:sp>
      <p:sp>
        <p:nvSpPr>
          <p:cNvPr id="12320" name="Text Box 32">
            <a:extLst>
              <a:ext uri="{FF2B5EF4-FFF2-40B4-BE49-F238E27FC236}">
                <a16:creationId xmlns:a16="http://schemas.microsoft.com/office/drawing/2014/main" id="{F66C60E1-583F-49FC-8A7C-F996CACE6C3A}"/>
              </a:ext>
            </a:extLst>
          </p:cNvPr>
          <p:cNvSpPr txBox="1">
            <a:spLocks noChangeArrowheads="1"/>
          </p:cNvSpPr>
          <p:nvPr/>
        </p:nvSpPr>
        <p:spPr bwMode="auto">
          <a:xfrm rot="-3725187">
            <a:off x="1941513" y="4379912"/>
            <a:ext cx="135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FF9900"/>
                </a:solidFill>
                <a:latin typeface="Times New Roman" panose="02020603050405020304" pitchFamily="18" charset="0"/>
              </a:rPr>
              <a:t>toxic effect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6FB7A-9AC4-4BDE-AE02-FE0AB9FF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Sito catalitico dell’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anidrasi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carbonica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B5CCC7-F44F-48AF-B135-985B8F265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82610"/>
            <a:ext cx="6238726" cy="51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90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6FB7A-9AC4-4BDE-AE02-FE0AB9FF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8958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Ciclo catalitico della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carbossipeptidasi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56F6091-9485-453E-B82D-CC46A2577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63" y="981667"/>
            <a:ext cx="6807274" cy="58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9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3769B62-7D2B-4449-88EF-AA852ABB3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Cu, Zn Superossido </a:t>
            </a:r>
            <a:r>
              <a:rPr lang="it-IT" alt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dismutasi</a:t>
            </a:r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(SOD)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6E0897AB-A9A0-4D7C-8F06-A3C6F57F714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52600"/>
            <a:ext cx="5556250" cy="385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80" name="Rectangle 4">
            <a:extLst>
              <a:ext uri="{FF2B5EF4-FFF2-40B4-BE49-F238E27FC236}">
                <a16:creationId xmlns:a16="http://schemas.microsoft.com/office/drawing/2014/main" id="{7005BD78-12AD-4F1B-886B-94232887A73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27650" y="1600200"/>
            <a:ext cx="3359150" cy="4525963"/>
          </a:xfrm>
        </p:spPr>
        <p:txBody>
          <a:bodyPr/>
          <a:lstStyle/>
          <a:p>
            <a:pPr eaLnBrk="1" hangingPunct="1"/>
            <a:r>
              <a:rPr lang="it-IT" altLang="it-IT" sz="2800"/>
              <a:t>La SOD è un dimero costituito da due subunità identiche</a:t>
            </a:r>
          </a:p>
          <a:p>
            <a:pPr eaLnBrk="1" hangingPunct="1"/>
            <a:r>
              <a:rPr lang="it-IT" altLang="it-IT" sz="2800"/>
              <a:t>Il monomero è inattivo</a:t>
            </a:r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7C4F13A0-052C-44C1-B0AD-7DF500C02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2274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EEF8B20B-F63A-4AEA-8A5D-D02A6EA3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4419600"/>
            <a:ext cx="3725863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018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>
            <a:extLst>
              <a:ext uri="{FF2B5EF4-FFF2-40B4-BE49-F238E27FC236}">
                <a16:creationId xmlns:a16="http://schemas.microsoft.com/office/drawing/2014/main" id="{F8425FB4-68BA-4E2A-AF23-10277E360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1700213"/>
            <a:ext cx="70088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/>
              <a:t>The predominant species present in solution at physiological pH is the unprotonated superoxide anion itself.</a:t>
            </a:r>
            <a:endParaRPr lang="it-IT" altLang="it-IT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/>
              <a:t>HO</a:t>
            </a:r>
            <a:r>
              <a:rPr lang="en-US" altLang="it-IT" sz="2400" baseline="-25000"/>
              <a:t>2</a:t>
            </a:r>
            <a:r>
              <a:rPr lang="en-US" altLang="it-IT" sz="2400"/>
              <a:t> </a:t>
            </a:r>
            <a:r>
              <a:rPr lang="en-US" altLang="it-IT" sz="2400">
                <a:sym typeface="Wingdings 3" panose="05040102010807070707" pitchFamily="18" charset="2"/>
              </a:rPr>
              <a:t></a:t>
            </a:r>
            <a:r>
              <a:rPr lang="en-US" altLang="it-IT" sz="2400"/>
              <a:t> O</a:t>
            </a:r>
            <a:r>
              <a:rPr lang="en-US" altLang="it-IT" sz="2400" baseline="-25000">
                <a:sym typeface="Wingdings 3" panose="05040102010807070707" pitchFamily="18" charset="2"/>
              </a:rPr>
              <a:t>2</a:t>
            </a:r>
            <a:r>
              <a:rPr lang="en-US" altLang="it-IT" sz="2400" baseline="30000">
                <a:sym typeface="Wingdings 3" panose="05040102010807070707" pitchFamily="18" charset="2"/>
              </a:rPr>
              <a:t>-</a:t>
            </a:r>
            <a:r>
              <a:rPr lang="en-US" altLang="it-IT" sz="2400">
                <a:sym typeface="Wingdings 3" panose="05040102010807070707" pitchFamily="18" charset="2"/>
              </a:rPr>
              <a:t> + H</a:t>
            </a:r>
            <a:r>
              <a:rPr lang="en-US" altLang="it-IT" sz="2400" baseline="30000">
                <a:sym typeface="Wingdings 3" panose="05040102010807070707" pitchFamily="18" charset="2"/>
              </a:rPr>
              <a:t>+</a:t>
            </a:r>
            <a:r>
              <a:rPr lang="en-US" altLang="it-IT" sz="2400">
                <a:sym typeface="Wingdings 3" panose="05040102010807070707" pitchFamily="18" charset="2"/>
              </a:rPr>
              <a:t>	Ka = 1.6 x 10</a:t>
            </a:r>
            <a:r>
              <a:rPr lang="en-US" altLang="it-IT" sz="2400" baseline="30000">
                <a:sym typeface="Wingdings 3" panose="05040102010807070707" pitchFamily="18" charset="2"/>
              </a:rPr>
              <a:t>-5</a:t>
            </a:r>
            <a:r>
              <a:rPr lang="en-US" altLang="it-IT" sz="2400">
                <a:sym typeface="Wingdings 3" panose="05040102010807070707" pitchFamily="18" charset="2"/>
              </a:rPr>
              <a:t> M</a:t>
            </a:r>
          </a:p>
        </p:txBody>
      </p:sp>
      <p:sp>
        <p:nvSpPr>
          <p:cNvPr id="76803" name="Rectangle 5">
            <a:extLst>
              <a:ext uri="{FF2B5EF4-FFF2-40B4-BE49-F238E27FC236}">
                <a16:creationId xmlns:a16="http://schemas.microsoft.com/office/drawing/2014/main" id="{1A93BEA9-56DA-4D02-AD89-E3B9B7F54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488" y="4005263"/>
            <a:ext cx="68675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it-IT" sz="2000"/>
              <a:t>HO</a:t>
            </a:r>
            <a:r>
              <a:rPr lang="pt-BR" altLang="it-IT" sz="2000" baseline="-25000"/>
              <a:t>2</a:t>
            </a:r>
            <a:r>
              <a:rPr lang="pt-BR" altLang="it-IT" sz="2000"/>
              <a:t> + HO</a:t>
            </a:r>
            <a:r>
              <a:rPr lang="pt-BR" altLang="it-IT" sz="2000" baseline="-25000"/>
              <a:t>2</a:t>
            </a:r>
            <a:r>
              <a:rPr lang="pt-BR" altLang="it-IT" sz="2000"/>
              <a:t> </a:t>
            </a:r>
            <a:r>
              <a:rPr lang="en-US" altLang="it-IT" sz="2000">
                <a:sym typeface="Symbol" panose="05050102010706020507" pitchFamily="18" charset="2"/>
              </a:rPr>
              <a:t></a:t>
            </a:r>
            <a:r>
              <a:rPr lang="pt-BR" altLang="it-IT" sz="2000"/>
              <a:t> H</a:t>
            </a:r>
            <a:r>
              <a:rPr lang="pt-BR" altLang="it-IT" sz="2000" baseline="-25000">
                <a:sym typeface="Symbol" panose="05050102010706020507" pitchFamily="18" charset="2"/>
              </a:rPr>
              <a:t>2</a:t>
            </a:r>
            <a:r>
              <a:rPr lang="pt-BR" altLang="it-IT" sz="2000">
                <a:sym typeface="Symbol" panose="05050102010706020507" pitchFamily="18" charset="2"/>
              </a:rPr>
              <a:t>O</a:t>
            </a:r>
            <a:r>
              <a:rPr lang="pt-BR" altLang="it-IT" sz="2000" baseline="-25000">
                <a:sym typeface="Symbol" panose="05050102010706020507" pitchFamily="18" charset="2"/>
              </a:rPr>
              <a:t>2</a:t>
            </a:r>
            <a:r>
              <a:rPr lang="pt-BR" altLang="it-IT" sz="2000">
                <a:sym typeface="Symbol" panose="05050102010706020507" pitchFamily="18" charset="2"/>
              </a:rPr>
              <a:t> + O</a:t>
            </a:r>
            <a:r>
              <a:rPr lang="pt-BR" altLang="it-IT" sz="2000" baseline="-25000">
                <a:sym typeface="Symbol" panose="05050102010706020507" pitchFamily="18" charset="2"/>
              </a:rPr>
              <a:t>2</a:t>
            </a:r>
            <a:r>
              <a:rPr lang="pt-BR" altLang="it-IT" sz="2000">
                <a:sym typeface="Symbol" panose="05050102010706020507" pitchFamily="18" charset="2"/>
              </a:rPr>
              <a:t> 		k = 8.3 x 10</a:t>
            </a:r>
            <a:r>
              <a:rPr lang="pt-BR" altLang="it-IT" sz="2000" baseline="30000">
                <a:sym typeface="Symbol" panose="05050102010706020507" pitchFamily="18" charset="2"/>
              </a:rPr>
              <a:t>5</a:t>
            </a:r>
            <a:r>
              <a:rPr lang="pt-BR" altLang="it-IT" sz="2000">
                <a:sym typeface="Symbol" panose="05050102010706020507" pitchFamily="18" charset="2"/>
              </a:rPr>
              <a:t> M</a:t>
            </a:r>
            <a:r>
              <a:rPr lang="pt-BR" altLang="it-IT" sz="2000" baseline="30000">
                <a:sym typeface="Symbol" panose="05050102010706020507" pitchFamily="18" charset="2"/>
              </a:rPr>
              <a:t>-1</a:t>
            </a:r>
            <a:r>
              <a:rPr lang="pt-BR" altLang="it-IT" sz="2000">
                <a:sym typeface="Symbol" panose="05050102010706020507" pitchFamily="18" charset="2"/>
              </a:rPr>
              <a:t>s</a:t>
            </a:r>
            <a:r>
              <a:rPr lang="pt-BR" altLang="it-IT" sz="2000" baseline="30000">
                <a:sym typeface="Symbol" panose="05050102010706020507" pitchFamily="18" charset="2"/>
              </a:rPr>
              <a:t>-1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t-BR" altLang="it-IT" sz="2000">
              <a:sym typeface="Symbol" panose="05050102010706020507" pitchFamily="18" charset="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it-IT" sz="2000">
                <a:sym typeface="Symbol" panose="05050102010706020507" pitchFamily="18" charset="2"/>
              </a:rPr>
              <a:t>HO</a:t>
            </a:r>
            <a:r>
              <a:rPr lang="pt-BR" altLang="it-IT" sz="2000" baseline="-25000">
                <a:sym typeface="Symbol" panose="05050102010706020507" pitchFamily="18" charset="2"/>
              </a:rPr>
              <a:t>2</a:t>
            </a:r>
            <a:r>
              <a:rPr lang="pt-BR" altLang="it-IT" sz="2000">
                <a:sym typeface="Symbol" panose="05050102010706020507" pitchFamily="18" charset="2"/>
              </a:rPr>
              <a:t> + </a:t>
            </a:r>
            <a:r>
              <a:rPr lang="en-US" altLang="it-IT" sz="2000"/>
              <a:t>O</a:t>
            </a:r>
            <a:r>
              <a:rPr lang="en-US" altLang="it-IT" sz="2000" baseline="-25000">
                <a:sym typeface="Wingdings 3" panose="05040102010807070707" pitchFamily="18" charset="2"/>
              </a:rPr>
              <a:t>2</a:t>
            </a:r>
            <a:r>
              <a:rPr lang="en-US" altLang="it-IT" sz="2000" baseline="30000">
                <a:sym typeface="Wingdings 3" panose="05040102010807070707" pitchFamily="18" charset="2"/>
              </a:rPr>
              <a:t>-</a:t>
            </a:r>
            <a:r>
              <a:rPr lang="pt-BR" altLang="it-IT" sz="2000">
                <a:sym typeface="Symbol" panose="05050102010706020507" pitchFamily="18" charset="2"/>
              </a:rPr>
              <a:t> + H</a:t>
            </a:r>
            <a:r>
              <a:rPr lang="pt-BR" altLang="it-IT" sz="2000" baseline="30000">
                <a:sym typeface="Symbol" panose="05050102010706020507" pitchFamily="18" charset="2"/>
              </a:rPr>
              <a:t>+</a:t>
            </a:r>
            <a:r>
              <a:rPr lang="pt-BR" altLang="it-IT" sz="2000">
                <a:sym typeface="Symbol" panose="05050102010706020507" pitchFamily="18" charset="2"/>
              </a:rPr>
              <a:t> </a:t>
            </a:r>
            <a:r>
              <a:rPr lang="en-US" altLang="it-IT" sz="2000">
                <a:sym typeface="Symbol" panose="05050102010706020507" pitchFamily="18" charset="2"/>
              </a:rPr>
              <a:t></a:t>
            </a:r>
            <a:r>
              <a:rPr lang="pt-BR" altLang="it-IT" sz="2000"/>
              <a:t> H</a:t>
            </a:r>
            <a:r>
              <a:rPr lang="pt-BR" altLang="it-IT" sz="2000" baseline="-25000">
                <a:sym typeface="Symbol" panose="05050102010706020507" pitchFamily="18" charset="2"/>
              </a:rPr>
              <a:t>2</a:t>
            </a:r>
            <a:r>
              <a:rPr lang="pt-BR" altLang="it-IT" sz="2000">
                <a:sym typeface="Symbol" panose="05050102010706020507" pitchFamily="18" charset="2"/>
              </a:rPr>
              <a:t>O</a:t>
            </a:r>
            <a:r>
              <a:rPr lang="pt-BR" altLang="it-IT" sz="2000" baseline="-25000">
                <a:sym typeface="Symbol" panose="05050102010706020507" pitchFamily="18" charset="2"/>
              </a:rPr>
              <a:t>2</a:t>
            </a:r>
            <a:r>
              <a:rPr lang="pt-BR" altLang="it-IT" sz="2000">
                <a:sym typeface="Symbol" panose="05050102010706020507" pitchFamily="18" charset="2"/>
              </a:rPr>
              <a:t> + O</a:t>
            </a:r>
            <a:r>
              <a:rPr lang="pt-BR" altLang="it-IT" sz="2000" baseline="-25000">
                <a:sym typeface="Symbol" panose="05050102010706020507" pitchFamily="18" charset="2"/>
              </a:rPr>
              <a:t>2</a:t>
            </a:r>
            <a:r>
              <a:rPr lang="pt-BR" altLang="it-IT" sz="2000">
                <a:sym typeface="Symbol" panose="05050102010706020507" pitchFamily="18" charset="2"/>
              </a:rPr>
              <a:t>  		k = 9.7 x 10</a:t>
            </a:r>
            <a:r>
              <a:rPr lang="pt-BR" altLang="it-IT" sz="2000" baseline="30000">
                <a:sym typeface="Symbol" panose="05050102010706020507" pitchFamily="18" charset="2"/>
              </a:rPr>
              <a:t>7</a:t>
            </a:r>
            <a:r>
              <a:rPr lang="pt-BR" altLang="it-IT" sz="2000">
                <a:sym typeface="Symbol" panose="05050102010706020507" pitchFamily="18" charset="2"/>
              </a:rPr>
              <a:t> M</a:t>
            </a:r>
            <a:r>
              <a:rPr lang="pt-BR" altLang="it-IT" sz="2000" baseline="30000">
                <a:sym typeface="Symbol" panose="05050102010706020507" pitchFamily="18" charset="2"/>
              </a:rPr>
              <a:t>-1</a:t>
            </a:r>
            <a:r>
              <a:rPr lang="pt-BR" altLang="it-IT" sz="2000">
                <a:sym typeface="Symbol" panose="05050102010706020507" pitchFamily="18" charset="2"/>
              </a:rPr>
              <a:t>s</a:t>
            </a:r>
            <a:r>
              <a:rPr lang="pt-BR" altLang="it-IT" sz="2000" baseline="30000">
                <a:sym typeface="Symbol" panose="05050102010706020507" pitchFamily="18" charset="2"/>
              </a:rPr>
              <a:t>-1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it-IT" sz="2000">
                <a:sym typeface="Symbol" panose="05050102010706020507" pitchFamily="18" charset="2"/>
              </a:rPr>
              <a:t>			 </a:t>
            </a:r>
            <a:endParaRPr lang="it-IT" altLang="it-IT" sz="2000">
              <a:sym typeface="Symbol" panose="05050102010706020507" pitchFamily="18" charset="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2000">
                <a:sym typeface="Symbol" panose="05050102010706020507" pitchFamily="18" charset="2"/>
              </a:rPr>
              <a:t>O</a:t>
            </a:r>
            <a:r>
              <a:rPr lang="en-US" altLang="it-IT" sz="2000" baseline="-25000">
                <a:sym typeface="Symbol" panose="05050102010706020507" pitchFamily="18" charset="2"/>
              </a:rPr>
              <a:t>2</a:t>
            </a:r>
            <a:r>
              <a:rPr lang="en-US" altLang="it-IT" sz="2000" baseline="30000">
                <a:sym typeface="Symbol" panose="05050102010706020507" pitchFamily="18" charset="2"/>
              </a:rPr>
              <a:t>-</a:t>
            </a:r>
            <a:r>
              <a:rPr lang="en-US" altLang="it-IT" sz="2000">
                <a:sym typeface="Symbol" panose="05050102010706020507" pitchFamily="18" charset="2"/>
              </a:rPr>
              <a:t> + O</a:t>
            </a:r>
            <a:r>
              <a:rPr lang="en-US" altLang="it-IT" sz="2000" baseline="-25000">
                <a:sym typeface="Symbol" panose="05050102010706020507" pitchFamily="18" charset="2"/>
              </a:rPr>
              <a:t>2</a:t>
            </a:r>
            <a:r>
              <a:rPr lang="en-US" altLang="it-IT" sz="2000" baseline="30000">
                <a:sym typeface="Symbol" panose="05050102010706020507" pitchFamily="18" charset="2"/>
              </a:rPr>
              <a:t>-</a:t>
            </a:r>
            <a:r>
              <a:rPr lang="en-US" altLang="it-IT" sz="2000">
                <a:sym typeface="Symbol" panose="05050102010706020507" pitchFamily="18" charset="2"/>
              </a:rPr>
              <a:t> </a:t>
            </a:r>
            <a:r>
              <a:rPr lang="en-US" altLang="it-IT" sz="2000"/>
              <a:t> no reaction</a:t>
            </a:r>
          </a:p>
        </p:txBody>
      </p:sp>
      <p:sp>
        <p:nvSpPr>
          <p:cNvPr id="76804" name="Rectangle 7">
            <a:extLst>
              <a:ext uri="{FF2B5EF4-FFF2-40B4-BE49-F238E27FC236}">
                <a16:creationId xmlns:a16="http://schemas.microsoft.com/office/drawing/2014/main" id="{16E0199F-3882-453F-BCD6-E0F156E275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Superoxide ion dismutation</a:t>
            </a:r>
          </a:p>
        </p:txBody>
      </p:sp>
    </p:spTree>
    <p:extLst>
      <p:ext uri="{BB962C8B-B14F-4D97-AF65-F5344CB8AC3E}">
        <p14:creationId xmlns:p14="http://schemas.microsoft.com/office/powerpoint/2010/main" val="2054959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BC919EE-65A4-4F75-92F7-110E695A7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Rate constants for superoxide dismutation</a:t>
            </a:r>
          </a:p>
        </p:txBody>
      </p:sp>
      <p:pic>
        <p:nvPicPr>
          <p:cNvPr id="77827" name="Picture 4">
            <a:extLst>
              <a:ext uri="{FF2B5EF4-FFF2-40B4-BE49-F238E27FC236}">
                <a16:creationId xmlns:a16="http://schemas.microsoft.com/office/drawing/2014/main" id="{953C9928-7817-4586-8440-7A751C0C1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57560"/>
            <a:ext cx="4787900" cy="5511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5">
            <a:extLst>
              <a:ext uri="{FF2B5EF4-FFF2-40B4-BE49-F238E27FC236}">
                <a16:creationId xmlns:a16="http://schemas.microsoft.com/office/drawing/2014/main" id="{A3C7F745-117D-429A-837A-44A2AE6E7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152650"/>
            <a:ext cx="29162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/>
              <a:t>blue, no catalyst;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/>
              <a:t>red, CuZnSOD;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/>
              <a:t>green, E. coli MnSOD; black, NiSOD.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/>
              <a:t>Rate constants for the SODs are per concentration of Cu, Mn, and Ni, respectively</a:t>
            </a:r>
            <a:r>
              <a:rPr lang="it-IT" altLang="it-IT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02102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E2B9D7A-1053-4F6F-84A9-D28CC53A4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82637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Dismutazione enzimatica del superossido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FB7AB0DC-9DC2-4F01-86D4-F904B6CB98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0" y="1905000"/>
            <a:ext cx="5064125" cy="2133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400">
                <a:cs typeface="Times New Roman" panose="02020603050405020304" pitchFamily="18" charset="0"/>
              </a:rPr>
              <a:t>2O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 baseline="30000">
                <a:cs typeface="Times New Roman" panose="02020603050405020304" pitchFamily="18" charset="0"/>
              </a:rPr>
              <a:t>-</a:t>
            </a:r>
            <a:r>
              <a:rPr lang="it-IT" altLang="it-IT" sz="2400">
                <a:cs typeface="Times New Roman" panose="02020603050405020304" pitchFamily="18" charset="0"/>
              </a:rPr>
              <a:t> + 2H</a:t>
            </a:r>
            <a:r>
              <a:rPr lang="it-IT" altLang="it-IT" sz="2400" baseline="30000">
                <a:cs typeface="Times New Roman" panose="02020603050405020304" pitchFamily="18" charset="0"/>
              </a:rPr>
              <a:t>+</a:t>
            </a:r>
            <a:r>
              <a:rPr lang="it-IT" altLang="it-IT" sz="2400">
                <a:cs typeface="Times New Roman" panose="02020603050405020304" pitchFamily="18" charset="0"/>
              </a:rPr>
              <a:t> </a:t>
            </a:r>
            <a:r>
              <a:rPr lang="en-GB" altLang="it-IT" sz="2400">
                <a:ea typeface="MS Mincho" panose="02020609040205080304" pitchFamily="49" charset="-128"/>
                <a:sym typeface="Wingdings 3" panose="05040102010807070707" pitchFamily="18" charset="2"/>
              </a:rPr>
              <a:t></a:t>
            </a:r>
            <a:r>
              <a:rPr lang="it-IT" altLang="it-IT" sz="2400">
                <a:cs typeface="Times New Roman" panose="02020603050405020304" pitchFamily="18" charset="0"/>
              </a:rPr>
              <a:t> 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>
                <a:cs typeface="Times New Roman" panose="02020603050405020304" pitchFamily="18" charset="0"/>
              </a:rPr>
              <a:t> + H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>
                <a:cs typeface="Times New Roman" panose="02020603050405020304" pitchFamily="18" charset="0"/>
              </a:rPr>
              <a:t>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it-IT" altLang="it-IT" sz="2400"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it-IT" altLang="it-IT" sz="2400">
                <a:cs typeface="Times New Roman" panose="02020603050405020304" pitchFamily="18" charset="0"/>
              </a:rPr>
              <a:t>M</a:t>
            </a:r>
            <a:r>
              <a:rPr lang="it-IT" altLang="it-IT" sz="2400" baseline="30000">
                <a:cs typeface="Times New Roman" panose="02020603050405020304" pitchFamily="18" charset="0"/>
              </a:rPr>
              <a:t>n+</a:t>
            </a:r>
            <a:r>
              <a:rPr lang="it-IT" altLang="it-IT" sz="2400">
                <a:cs typeface="Times New Roman" panose="02020603050405020304" pitchFamily="18" charset="0"/>
              </a:rPr>
              <a:t> + 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 baseline="30000">
                <a:cs typeface="Times New Roman" panose="02020603050405020304" pitchFamily="18" charset="0"/>
              </a:rPr>
              <a:t>-</a:t>
            </a:r>
            <a:r>
              <a:rPr lang="it-IT" altLang="it-IT" sz="2400">
                <a:cs typeface="Times New Roman" panose="02020603050405020304" pitchFamily="18" charset="0"/>
              </a:rPr>
              <a:t> </a:t>
            </a:r>
            <a:r>
              <a:rPr lang="en-GB" altLang="it-IT" sz="2400">
                <a:ea typeface="MS Mincho" panose="02020609040205080304" pitchFamily="49" charset="-128"/>
                <a:sym typeface="Wingdings 3" panose="05040102010807070707" pitchFamily="18" charset="2"/>
              </a:rPr>
              <a:t></a:t>
            </a:r>
            <a:r>
              <a:rPr lang="it-IT" altLang="it-IT" sz="2400">
                <a:cs typeface="Times New Roman" panose="02020603050405020304" pitchFamily="18" charset="0"/>
              </a:rPr>
              <a:t> M</a:t>
            </a:r>
            <a:r>
              <a:rPr lang="it-IT" altLang="it-IT" sz="2400" baseline="30000">
                <a:cs typeface="Times New Roman" panose="02020603050405020304" pitchFamily="18" charset="0"/>
              </a:rPr>
              <a:t>(n-1)+</a:t>
            </a:r>
            <a:r>
              <a:rPr lang="it-IT" altLang="it-IT" sz="2400">
                <a:cs typeface="Times New Roman" panose="02020603050405020304" pitchFamily="18" charset="0"/>
              </a:rPr>
              <a:t> + 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sz="2400">
                <a:cs typeface="Times New Roman" panose="02020603050405020304" pitchFamily="18" charset="0"/>
              </a:rPr>
              <a:t>M</a:t>
            </a:r>
            <a:r>
              <a:rPr lang="it-IT" altLang="it-IT" sz="2400" baseline="30000">
                <a:cs typeface="Times New Roman" panose="02020603050405020304" pitchFamily="18" charset="0"/>
              </a:rPr>
              <a:t>(n-1)+</a:t>
            </a:r>
            <a:r>
              <a:rPr lang="it-IT" altLang="it-IT" sz="2400">
                <a:cs typeface="Times New Roman" panose="02020603050405020304" pitchFamily="18" charset="0"/>
              </a:rPr>
              <a:t> + 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 baseline="30000">
                <a:cs typeface="Times New Roman" panose="02020603050405020304" pitchFamily="18" charset="0"/>
              </a:rPr>
              <a:t>-</a:t>
            </a:r>
            <a:r>
              <a:rPr lang="it-IT" altLang="it-IT" sz="2400">
                <a:cs typeface="Times New Roman" panose="02020603050405020304" pitchFamily="18" charset="0"/>
              </a:rPr>
              <a:t> + 2H</a:t>
            </a:r>
            <a:r>
              <a:rPr lang="it-IT" altLang="it-IT" sz="2400" baseline="30000">
                <a:cs typeface="Times New Roman" panose="02020603050405020304" pitchFamily="18" charset="0"/>
              </a:rPr>
              <a:t>+</a:t>
            </a:r>
            <a:r>
              <a:rPr lang="it-IT" altLang="it-IT" sz="2400">
                <a:cs typeface="Times New Roman" panose="02020603050405020304" pitchFamily="18" charset="0"/>
              </a:rPr>
              <a:t> </a:t>
            </a:r>
            <a:r>
              <a:rPr lang="en-GB" altLang="it-IT" sz="2400">
                <a:ea typeface="MS Mincho" panose="02020609040205080304" pitchFamily="49" charset="-128"/>
                <a:sym typeface="Wingdings 3" panose="05040102010807070707" pitchFamily="18" charset="2"/>
              </a:rPr>
              <a:t></a:t>
            </a:r>
            <a:r>
              <a:rPr lang="it-IT" altLang="it-IT" sz="2400">
                <a:cs typeface="Times New Roman" panose="02020603050405020304" pitchFamily="18" charset="0"/>
              </a:rPr>
              <a:t> M</a:t>
            </a:r>
            <a:r>
              <a:rPr lang="it-IT" altLang="it-IT" sz="2400" baseline="30000">
                <a:cs typeface="Times New Roman" panose="02020603050405020304" pitchFamily="18" charset="0"/>
              </a:rPr>
              <a:t>n+</a:t>
            </a:r>
            <a:r>
              <a:rPr lang="it-IT" altLang="it-IT" sz="2400">
                <a:cs typeface="Times New Roman" panose="02020603050405020304" pitchFamily="18" charset="0"/>
              </a:rPr>
              <a:t> + H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400">
                <a:cs typeface="Times New Roman" panose="02020603050405020304" pitchFamily="18" charset="0"/>
              </a:rPr>
              <a:t>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  <a:r>
              <a:rPr lang="it-IT" altLang="it-IT" sz="28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B070F438-D90F-45B1-9A1A-8A68F5952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4400"/>
            <a:ext cx="91440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SOD-Cu</a:t>
            </a:r>
            <a:r>
              <a:rPr lang="it-IT" altLang="it-IT" baseline="-25000"/>
              <a:t>2</a:t>
            </a:r>
            <a:r>
              <a:rPr lang="it-IT" altLang="it-IT" baseline="30000">
                <a:latin typeface="Tahoma" panose="020B0604030504040204" pitchFamily="34" charset="0"/>
                <a:cs typeface="Times New Roman" panose="02020603050405020304" pitchFamily="18" charset="0"/>
              </a:rPr>
              <a:t>2+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+ 2O</a:t>
            </a:r>
            <a:r>
              <a:rPr lang="it-IT" altLang="it-IT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baseline="30000">
                <a:latin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altLang="it-IT">
                <a:latin typeface="Tahoma" panose="020B0604030504040204" pitchFamily="34" charset="0"/>
                <a:ea typeface="MS Mincho" panose="02020609040205080304" pitchFamily="49" charset="-128"/>
                <a:sym typeface="Wingdings 3" panose="05040102010807070707" pitchFamily="18" charset="2"/>
              </a:rPr>
              <a:t> 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SOD-Cu</a:t>
            </a:r>
            <a:r>
              <a:rPr lang="it-IT" altLang="it-IT" baseline="-25000"/>
              <a:t>2</a:t>
            </a:r>
            <a:r>
              <a:rPr lang="it-IT" altLang="it-IT" baseline="30000">
                <a:latin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+ 2O</a:t>
            </a:r>
            <a:r>
              <a:rPr lang="it-IT" altLang="it-IT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endParaRPr lang="it-IT" altLang="it-IT" sz="140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SOD-Cu</a:t>
            </a:r>
            <a:r>
              <a:rPr lang="it-IT" altLang="it-IT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baseline="30000">
                <a:latin typeface="Tahom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+ 2O</a:t>
            </a:r>
            <a:r>
              <a:rPr lang="it-IT" altLang="it-IT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baseline="30000">
                <a:latin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+ 4H</a:t>
            </a:r>
            <a:r>
              <a:rPr lang="it-IT" altLang="it-IT" baseline="30000">
                <a:latin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GB" altLang="it-IT">
                <a:latin typeface="Tahoma" panose="020B0604030504040204" pitchFamily="34" charset="0"/>
                <a:ea typeface="MS Mincho" panose="02020609040205080304" pitchFamily="49" charset="-128"/>
                <a:sym typeface="Wingdings 3" panose="05040102010807070707" pitchFamily="18" charset="2"/>
              </a:rPr>
              <a:t> 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SOD-Cu</a:t>
            </a:r>
            <a:r>
              <a:rPr lang="it-IT" altLang="it-IT" baseline="-25000"/>
              <a:t>2</a:t>
            </a:r>
            <a:r>
              <a:rPr lang="it-IT" altLang="it-IT" baseline="30000">
                <a:latin typeface="Tahoma" panose="020B0604030504040204" pitchFamily="34" charset="0"/>
                <a:cs typeface="Times New Roman" panose="02020603050405020304" pitchFamily="18" charset="0"/>
              </a:rPr>
              <a:t>2+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 + 2H</a:t>
            </a:r>
            <a:r>
              <a:rPr lang="it-IT" altLang="it-IT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it-IT" altLang="it-IT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20D49379-4F6B-4004-99F2-DB7B95382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1676400"/>
            <a:ext cx="3938588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Ogni metallo redox con potenziale di riduzione compreso tra quello della coppia O</a:t>
            </a:r>
            <a:r>
              <a:rPr lang="it-IT" altLang="it-IT" sz="24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/O</a:t>
            </a:r>
            <a:r>
              <a:rPr lang="it-IT" altLang="it-IT" sz="24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sz="2400" baseline="30000">
                <a:latin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 e della coppia O</a:t>
            </a:r>
            <a:r>
              <a:rPr lang="it-IT" altLang="it-IT" sz="24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sz="2400" baseline="30000">
                <a:latin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/H</a:t>
            </a:r>
            <a:r>
              <a:rPr lang="it-IT" altLang="it-IT" sz="24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it-IT" altLang="it-IT" sz="24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 può catalizzare la reazione di dismutazione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kumimoji="1" lang="it-IT" altLang="it-IT" sz="36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14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F1E1BD50-DD67-4385-A7AE-CC08FF294D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496" y="188913"/>
            <a:ext cx="9108504" cy="936625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meccanismo di reazione</a:t>
            </a:r>
          </a:p>
        </p:txBody>
      </p:sp>
      <p:pic>
        <p:nvPicPr>
          <p:cNvPr id="79875" name="Picture 11">
            <a:extLst>
              <a:ext uri="{FF2B5EF4-FFF2-40B4-BE49-F238E27FC236}">
                <a16:creationId xmlns:a16="http://schemas.microsoft.com/office/drawing/2014/main" id="{90326E4B-A0C4-4009-A1F1-DD49A97B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6954837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1093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59D2020E-5BDA-4B32-BB8C-103621493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Metal site in E.coli Mn SOD</a:t>
            </a:r>
            <a:b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(PDB code:1VEW)</a:t>
            </a: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4B1DFA00-0AC3-4E0D-B803-F2D0D0EFD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5616575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6">
            <a:extLst>
              <a:ext uri="{FF2B5EF4-FFF2-40B4-BE49-F238E27FC236}">
                <a16:creationId xmlns:a16="http://schemas.microsoft.com/office/drawing/2014/main" id="{3EA5EE95-27EB-4694-8E9C-F045F21CF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147888"/>
            <a:ext cx="27352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/>
              <a:t>Three equatorial ligands (His81, Asp167 and His 171) and two axial ligands (His26 and a solvent molecule, modeled as hydroxide ion) form a trigonal bipyramidal arrangement</a:t>
            </a:r>
            <a:r>
              <a:rPr lang="it-IT" altLang="it-IT" sz="2000"/>
              <a:t> </a:t>
            </a:r>
            <a:endParaRPr lang="en-US" altLang="it-IT" sz="2000"/>
          </a:p>
        </p:txBody>
      </p:sp>
    </p:spTree>
    <p:extLst>
      <p:ext uri="{BB962C8B-B14F-4D97-AF65-F5344CB8AC3E}">
        <p14:creationId xmlns:p14="http://schemas.microsoft.com/office/powerpoint/2010/main" val="2880758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Struttura molecolare del vetro">
            <a:extLst>
              <a:ext uri="{FF2B5EF4-FFF2-40B4-BE49-F238E27FC236}">
                <a16:creationId xmlns:a16="http://schemas.microsoft.com/office/drawing/2014/main" id="{FF815A93-A099-4897-8C34-FDB67A19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4" r="45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2" name="Rectangle 2">
            <a:extLst>
              <a:ext uri="{FF2B5EF4-FFF2-40B4-BE49-F238E27FC236}">
                <a16:creationId xmlns:a16="http://schemas.microsoft.com/office/drawing/2014/main" id="{A51B00DB-552E-4F95-82B5-585A3BF1FF6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17240"/>
            <a:ext cx="9144000" cy="74483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altLang="it-IT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Funzione di trasporto di ossigeno</a:t>
            </a:r>
          </a:p>
        </p:txBody>
      </p:sp>
    </p:spTree>
    <p:extLst>
      <p:ext uri="{BB962C8B-B14F-4D97-AF65-F5344CB8AC3E}">
        <p14:creationId xmlns:p14="http://schemas.microsoft.com/office/powerpoint/2010/main" val="2536744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10FC982-FCAD-4C26-82F0-A343D48521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572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 globine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C887DE2-E9E6-4E44-A14C-845C3871D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4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48132" name="Picture 4" descr="1BBB image">
            <a:hlinkClick r:id="rId2"/>
            <a:extLst>
              <a:ext uri="{FF2B5EF4-FFF2-40B4-BE49-F238E27FC236}">
                <a16:creationId xmlns:a16="http://schemas.microsoft.com/office/drawing/2014/main" id="{83B44F7A-C5FE-4158-B41E-849656A1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457200"/>
            <a:ext cx="39592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1MBO image">
            <a:hlinkClick r:id="rId4"/>
            <a:extLst>
              <a:ext uri="{FF2B5EF4-FFF2-40B4-BE49-F238E27FC236}">
                <a16:creationId xmlns:a16="http://schemas.microsoft.com/office/drawing/2014/main" id="{3EC34E1B-14B7-4C18-A2E5-27336457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133600"/>
            <a:ext cx="32258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6">
            <a:extLst>
              <a:ext uri="{FF2B5EF4-FFF2-40B4-BE49-F238E27FC236}">
                <a16:creationId xmlns:a16="http://schemas.microsoft.com/office/drawing/2014/main" id="{4155FBBB-A1B4-422C-9591-44C979320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5562600"/>
            <a:ext cx="2249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it-IT" altLang="it-IT" sz="2800"/>
              <a:t>mioglobina</a:t>
            </a:r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75E9D999-3BFA-463D-A115-A60E9B2EE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175" y="6080125"/>
            <a:ext cx="2028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it-IT" altLang="it-IT" sz="2800"/>
              <a:t>emoglobina</a:t>
            </a:r>
          </a:p>
        </p:txBody>
      </p:sp>
    </p:spTree>
    <p:extLst>
      <p:ext uri="{BB962C8B-B14F-4D97-AF65-F5344CB8AC3E}">
        <p14:creationId xmlns:p14="http://schemas.microsoft.com/office/powerpoint/2010/main" val="218278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>
            <a:extLst>
              <a:ext uri="{FF2B5EF4-FFF2-40B4-BE49-F238E27FC236}">
                <a16:creationId xmlns:a16="http://schemas.microsoft.com/office/drawing/2014/main" id="{6D78278E-7FBA-4331-BBA8-434BF5264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8486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6" descr="Cover Image">
            <a:extLst>
              <a:ext uri="{FF2B5EF4-FFF2-40B4-BE49-F238E27FC236}">
                <a16:creationId xmlns:a16="http://schemas.microsoft.com/office/drawing/2014/main" id="{0F69A532-2D40-4DC3-A064-5FE5A224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16338"/>
            <a:ext cx="10541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CFF9F10-963E-45E9-B7F6-6AD33B11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895475"/>
            <a:ext cx="14224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9" name="Group 3">
            <a:extLst>
              <a:ext uri="{FF2B5EF4-FFF2-40B4-BE49-F238E27FC236}">
                <a16:creationId xmlns:a16="http://schemas.microsoft.com/office/drawing/2014/main" id="{ACA07C0A-B252-4889-BB4E-E605B61E7CCB}"/>
              </a:ext>
            </a:extLst>
          </p:cNvPr>
          <p:cNvGrpSpPr>
            <a:grpSpLocks/>
          </p:cNvGrpSpPr>
          <p:nvPr/>
        </p:nvGrpSpPr>
        <p:grpSpPr bwMode="auto">
          <a:xfrm>
            <a:off x="2760663" y="1866900"/>
            <a:ext cx="3624262" cy="3125788"/>
            <a:chOff x="0" y="0"/>
            <a:chExt cx="2569" cy="1969"/>
          </a:xfrm>
        </p:grpSpPr>
        <p:sp>
          <p:nvSpPr>
            <p:cNvPr id="50183" name="Rectangle 4">
              <a:extLst>
                <a:ext uri="{FF2B5EF4-FFF2-40B4-BE49-F238E27FC236}">
                  <a16:creationId xmlns:a16="http://schemas.microsoft.com/office/drawing/2014/main" id="{0260D64D-1508-4BF4-ABE0-1D829E5BB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grpSp>
          <p:nvGrpSpPr>
            <p:cNvPr id="50184" name="Group 5">
              <a:extLst>
                <a:ext uri="{FF2B5EF4-FFF2-40B4-BE49-F238E27FC236}">
                  <a16:creationId xmlns:a16="http://schemas.microsoft.com/office/drawing/2014/main" id="{8CAAD49B-7AFF-4335-9CBF-290B6D708C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278" cy="1969"/>
              <a:chOff x="0" y="1969"/>
              <a:chExt cx="2278" cy="1969"/>
            </a:xfrm>
          </p:grpSpPr>
          <p:sp>
            <p:nvSpPr>
              <p:cNvPr id="50185" name="Rectangle 6">
                <a:extLst>
                  <a:ext uri="{FF2B5EF4-FFF2-40B4-BE49-F238E27FC236}">
                    <a16:creationId xmlns:a16="http://schemas.microsoft.com/office/drawing/2014/main" id="{F850AB44-A771-4D73-B7C9-65322A141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278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50186" name="Rectangle 7">
                <a:extLst>
                  <a:ext uri="{FF2B5EF4-FFF2-40B4-BE49-F238E27FC236}">
                    <a16:creationId xmlns:a16="http://schemas.microsoft.com/office/drawing/2014/main" id="{3BA19CE0-2190-49F9-8AB6-7E1CC326E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27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it-IT" sz="2400">
                  <a:solidFill>
                    <a:srgbClr val="CCE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0180" name="Text Box 8">
            <a:extLst>
              <a:ext uri="{FF2B5EF4-FFF2-40B4-BE49-F238E27FC236}">
                <a16:creationId xmlns:a16="http://schemas.microsoft.com/office/drawing/2014/main" id="{EE0D81FB-BE0C-4CE9-9DF4-EE0EAA5DC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187825"/>
            <a:ext cx="2438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>
                <a:latin typeface="Tahoma" panose="020B0604030504040204" pitchFamily="34" charset="0"/>
              </a:rPr>
              <a:t>John Cowdery Kendrew</a:t>
            </a:r>
            <a:r>
              <a:rPr lang="en-US" altLang="it-IT" sz="1600">
                <a:latin typeface="Tahoma" panose="020B0604030504040204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1600">
                <a:latin typeface="Tahoma" panose="020B0604030504040204" pitchFamily="34" charset="0"/>
              </a:rPr>
              <a:t>MRC, Cambridge, UK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1600">
                <a:latin typeface="Tahoma" panose="020B0604030504040204" pitchFamily="34" charset="0"/>
              </a:rPr>
              <a:t>Nobel Prize in 1962</a:t>
            </a:r>
          </a:p>
        </p:txBody>
      </p:sp>
      <p:pic>
        <p:nvPicPr>
          <p:cNvPr id="50181" name="Picture 9" descr="1mbn figure prepared with the program MOLMOL: Koradi, R., Billeter, M., and Wüthrich, K. (1996) J Mol Graphics 14, 51-55. MOLMOL: a program for display and analysis of macromolecular structures. ">
            <a:extLst>
              <a:ext uri="{FF2B5EF4-FFF2-40B4-BE49-F238E27FC236}">
                <a16:creationId xmlns:a16="http://schemas.microsoft.com/office/drawing/2014/main" id="{E8272646-C1E8-4901-96AE-32BCB2F1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1371600"/>
            <a:ext cx="5068887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10">
            <a:extLst>
              <a:ext uri="{FF2B5EF4-FFF2-40B4-BE49-F238E27FC236}">
                <a16:creationId xmlns:a16="http://schemas.microsoft.com/office/drawing/2014/main" id="{CF7F9443-F778-4DD5-A509-9F7E197AF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08504" cy="1116359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 struttura della mioglobina</a:t>
            </a:r>
          </a:p>
        </p:txBody>
      </p:sp>
    </p:spTree>
    <p:extLst>
      <p:ext uri="{BB962C8B-B14F-4D97-AF65-F5344CB8AC3E}">
        <p14:creationId xmlns:p14="http://schemas.microsoft.com/office/powerpoint/2010/main" val="30699566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3C25AEBF-1AB3-4A4B-A2C0-034C27E5A641}"/>
              </a:ext>
            </a:extLst>
          </p:cNvPr>
          <p:cNvGrpSpPr>
            <a:grpSpLocks/>
          </p:cNvGrpSpPr>
          <p:nvPr/>
        </p:nvGrpSpPr>
        <p:grpSpPr bwMode="auto">
          <a:xfrm>
            <a:off x="2760663" y="1866900"/>
            <a:ext cx="3624262" cy="3125788"/>
            <a:chOff x="0" y="0"/>
            <a:chExt cx="2569" cy="1969"/>
          </a:xfrm>
        </p:grpSpPr>
        <p:sp>
          <p:nvSpPr>
            <p:cNvPr id="51207" name="Rectangle 3">
              <a:extLst>
                <a:ext uri="{FF2B5EF4-FFF2-40B4-BE49-F238E27FC236}">
                  <a16:creationId xmlns:a16="http://schemas.microsoft.com/office/drawing/2014/main" id="{84BFBBE0-65C1-4E8A-8BD7-5B4ABD707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grpSp>
          <p:nvGrpSpPr>
            <p:cNvPr id="51208" name="Group 4">
              <a:extLst>
                <a:ext uri="{FF2B5EF4-FFF2-40B4-BE49-F238E27FC236}">
                  <a16:creationId xmlns:a16="http://schemas.microsoft.com/office/drawing/2014/main" id="{0B96C891-EC45-4F9D-AE5C-577731E3E2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278" cy="1969"/>
              <a:chOff x="0" y="1969"/>
              <a:chExt cx="2278" cy="1969"/>
            </a:xfrm>
          </p:grpSpPr>
          <p:sp>
            <p:nvSpPr>
              <p:cNvPr id="51209" name="Rectangle 5">
                <a:extLst>
                  <a:ext uri="{FF2B5EF4-FFF2-40B4-BE49-F238E27FC236}">
                    <a16:creationId xmlns:a16="http://schemas.microsoft.com/office/drawing/2014/main" id="{0816A538-B23D-43AC-99C7-103CCFF68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278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51210" name="Rectangle 6">
                <a:extLst>
                  <a:ext uri="{FF2B5EF4-FFF2-40B4-BE49-F238E27FC236}">
                    <a16:creationId xmlns:a16="http://schemas.microsoft.com/office/drawing/2014/main" id="{66734874-0B0E-4514-A892-45043BC4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27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GB" altLang="it-IT" sz="2400">
                  <a:solidFill>
                    <a:srgbClr val="CCE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1203" name="Text Box 7">
            <a:extLst>
              <a:ext uri="{FF2B5EF4-FFF2-40B4-BE49-F238E27FC236}">
                <a16:creationId xmlns:a16="http://schemas.microsoft.com/office/drawing/2014/main" id="{CFB7BF35-25A0-4207-A1AA-CD19451A0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4111625"/>
            <a:ext cx="2438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Tahoma" panose="020B0604030504040204" pitchFamily="34" charset="0"/>
              </a:rPr>
              <a:t>Max Ferdinand Perutz</a:t>
            </a:r>
            <a:r>
              <a:rPr lang="it-IT" altLang="it-IT" sz="1600">
                <a:latin typeface="Tahoma" panose="020B0604030504040204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Tahoma" panose="020B0604030504040204" pitchFamily="34" charset="0"/>
              </a:rPr>
              <a:t>MRC, Cambridge, UK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Tahoma" panose="020B0604030504040204" pitchFamily="34" charset="0"/>
              </a:rPr>
              <a:t>Nobel Prize in 1962</a:t>
            </a:r>
          </a:p>
        </p:txBody>
      </p:sp>
      <p:pic>
        <p:nvPicPr>
          <p:cNvPr id="51204" name="Picture 8">
            <a:extLst>
              <a:ext uri="{FF2B5EF4-FFF2-40B4-BE49-F238E27FC236}">
                <a16:creationId xmlns:a16="http://schemas.microsoft.com/office/drawing/2014/main" id="{044594EB-8DC4-49FC-93C9-612C4613F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19275"/>
            <a:ext cx="14224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 descr="2hhb figure prepared with the program MOLMOL: Koradi, R., Billeter, M., and Wüthrich, K. (1996) J Mol Graphics 14, 51-55. MOLMOL: a program for display and analysis of macromolecular structures. ">
            <a:extLst>
              <a:ext uri="{FF2B5EF4-FFF2-40B4-BE49-F238E27FC236}">
                <a16:creationId xmlns:a16="http://schemas.microsoft.com/office/drawing/2014/main" id="{7D55BBEB-8F23-4831-8652-A81E6A85F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241425"/>
            <a:ext cx="555942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10">
            <a:extLst>
              <a:ext uri="{FF2B5EF4-FFF2-40B4-BE49-F238E27FC236}">
                <a16:creationId xmlns:a16="http://schemas.microsoft.com/office/drawing/2014/main" id="{B85B0299-FAE5-428B-AD48-C100EC43A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632"/>
            <a:ext cx="9144000" cy="90011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it-IT" altLang="it-IT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 struttura della emoglobina</a:t>
            </a:r>
          </a:p>
        </p:txBody>
      </p:sp>
    </p:spTree>
    <p:extLst>
      <p:ext uri="{BB962C8B-B14F-4D97-AF65-F5344CB8AC3E}">
        <p14:creationId xmlns:p14="http://schemas.microsoft.com/office/powerpoint/2010/main" val="2145531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4DFAE5E-4977-4200-A82E-00483E37A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08503" cy="1354137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Protoporphyrin IX</a:t>
            </a:r>
          </a:p>
        </p:txBody>
      </p:sp>
      <p:pic>
        <p:nvPicPr>
          <p:cNvPr id="52227" name="Picture 6">
            <a:extLst>
              <a:ext uri="{FF2B5EF4-FFF2-40B4-BE49-F238E27FC236}">
                <a16:creationId xmlns:a16="http://schemas.microsoft.com/office/drawing/2014/main" id="{B452B5F4-35D4-492A-945B-9E6AA5AF5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41550"/>
            <a:ext cx="3133725" cy="3238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>
            <a:extLst>
              <a:ext uri="{FF2B5EF4-FFF2-40B4-BE49-F238E27FC236}">
                <a16:creationId xmlns:a16="http://schemas.microsoft.com/office/drawing/2014/main" id="{B4AD2640-24F5-47CF-8BFC-2DB3423C8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051050"/>
            <a:ext cx="3343275" cy="3609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8">
            <a:extLst>
              <a:ext uri="{FF2B5EF4-FFF2-40B4-BE49-F238E27FC236}">
                <a16:creationId xmlns:a16="http://schemas.microsoft.com/office/drawing/2014/main" id="{ADC64AB4-A4B6-4E19-9DEE-D22AEB65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557838"/>
            <a:ext cx="110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/>
              <a:t>Heme b</a:t>
            </a:r>
          </a:p>
        </p:txBody>
      </p:sp>
      <p:sp>
        <p:nvSpPr>
          <p:cNvPr id="52230" name="Rectangle 9">
            <a:extLst>
              <a:ext uri="{FF2B5EF4-FFF2-40B4-BE49-F238E27FC236}">
                <a16:creationId xmlns:a16="http://schemas.microsoft.com/office/drawing/2014/main" id="{3E25B326-0760-44AE-8B6A-6780D18F4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38" y="5845175"/>
            <a:ext cx="1087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/>
              <a:t>Heme c</a:t>
            </a:r>
          </a:p>
        </p:txBody>
      </p:sp>
    </p:spTree>
    <p:extLst>
      <p:ext uri="{BB962C8B-B14F-4D97-AF65-F5344CB8AC3E}">
        <p14:creationId xmlns:p14="http://schemas.microsoft.com/office/powerpoint/2010/main" val="31258952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1F606B3-339B-4D45-BD72-AD4403CDD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2231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gruppo eme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C12CCC0-8499-4EDD-89CF-1CF6D27C2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425" y="1524000"/>
            <a:ext cx="4992688" cy="5029200"/>
          </a:xfrm>
        </p:spPr>
        <p:txBody>
          <a:bodyPr/>
          <a:lstStyle/>
          <a:p>
            <a:pPr eaLnBrk="1" hangingPunct="1"/>
            <a:r>
              <a:rPr lang="it-IT" altLang="it-IT" sz="2800">
                <a:latin typeface="Arial Rounded MT Bold" panose="020F0704030504030204" pitchFamily="34" charset="0"/>
              </a:rPr>
              <a:t>Contengono un eme b</a:t>
            </a:r>
          </a:p>
          <a:p>
            <a:pPr eaLnBrk="1" hangingPunct="1"/>
            <a:r>
              <a:rPr lang="it-IT" altLang="it-IT" sz="2800">
                <a:latin typeface="Arial Rounded MT Bold" panose="020F0704030504030204" pitchFamily="34" charset="0"/>
              </a:rPr>
              <a:t>Nella forma ridotta, il Fe(II), lega stabilmente O</a:t>
            </a:r>
            <a:r>
              <a:rPr lang="it-IT" altLang="it-IT" sz="2800" baseline="-25000">
                <a:latin typeface="Arial Rounded MT Bold" panose="020F0704030504030204" pitchFamily="34" charset="0"/>
              </a:rPr>
              <a:t>2</a:t>
            </a:r>
          </a:p>
          <a:p>
            <a:pPr eaLnBrk="1" hangingPunct="1"/>
            <a:r>
              <a:rPr lang="it-IT" altLang="it-IT" sz="2800">
                <a:latin typeface="Arial Rounded MT Bold" panose="020F0704030504030204" pitchFamily="34" charset="0"/>
              </a:rPr>
              <a:t>Il Fe(II) passa da alto a basso spin</a:t>
            </a:r>
          </a:p>
          <a:p>
            <a:pPr eaLnBrk="1" hangingPunct="1"/>
            <a:r>
              <a:rPr lang="it-IT" altLang="it-IT" sz="2800">
                <a:latin typeface="Arial Rounded MT Bold" panose="020F0704030504030204" pitchFamily="34" charset="0"/>
              </a:rPr>
              <a:t>Si distinguono le forme:</a:t>
            </a:r>
          </a:p>
          <a:p>
            <a:pPr lvl="2" eaLnBrk="1" hangingPunct="1"/>
            <a:r>
              <a:rPr lang="it-IT" altLang="it-IT" sz="2800">
                <a:latin typeface="Arial Rounded MT Bold" panose="020F0704030504030204" pitchFamily="34" charset="0"/>
              </a:rPr>
              <a:t>Ossi</a:t>
            </a:r>
          </a:p>
          <a:p>
            <a:pPr lvl="2" eaLnBrk="1" hangingPunct="1"/>
            <a:r>
              <a:rPr lang="it-IT" altLang="it-IT" sz="2800">
                <a:latin typeface="Arial Rounded MT Bold" panose="020F0704030504030204" pitchFamily="34" charset="0"/>
              </a:rPr>
              <a:t>Deossi</a:t>
            </a:r>
          </a:p>
          <a:p>
            <a:pPr lvl="2" eaLnBrk="1" hangingPunct="1"/>
            <a:r>
              <a:rPr lang="it-IT" altLang="it-IT" sz="2800">
                <a:latin typeface="Arial Rounded MT Bold" panose="020F0704030504030204" pitchFamily="34" charset="0"/>
              </a:rPr>
              <a:t>Met</a:t>
            </a: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90077944-E3C0-493C-BEF1-75CC01C1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24175"/>
            <a:ext cx="3038475" cy="3400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7428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6266036-7736-4F3A-983C-87AA9DD3E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72231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trasporto dell’ossigeno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BF3827F-B2A7-48CA-AC04-ACC22CD9C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24000"/>
            <a:ext cx="8280400" cy="5029200"/>
          </a:xfrm>
        </p:spPr>
        <p:txBody>
          <a:bodyPr/>
          <a:lstStyle/>
          <a:p>
            <a:pPr eaLnBrk="1" hangingPunct="1"/>
            <a:r>
              <a:rPr lang="it-IT" altLang="it-IT">
                <a:latin typeface="Arial Rounded MT Bold" panose="020F0704030504030204" pitchFamily="34" charset="0"/>
              </a:rPr>
              <a:t>Nel sangue la solubilità dell’O</a:t>
            </a:r>
            <a:r>
              <a:rPr lang="it-IT" altLang="it-IT" baseline="-25000">
                <a:latin typeface="Arial Rounded MT Bold" panose="020F0704030504030204" pitchFamily="34" charset="0"/>
              </a:rPr>
              <a:t>2</a:t>
            </a:r>
            <a:r>
              <a:rPr lang="it-IT" altLang="it-IT">
                <a:latin typeface="Arial Rounded MT Bold" panose="020F0704030504030204" pitchFamily="34" charset="0"/>
              </a:rPr>
              <a:t> è molto maggiore (30 volte) che in H</a:t>
            </a:r>
            <a:r>
              <a:rPr lang="it-IT" altLang="it-IT" baseline="-25000">
                <a:latin typeface="Arial Rounded MT Bold" panose="020F0704030504030204" pitchFamily="34" charset="0"/>
              </a:rPr>
              <a:t>2</a:t>
            </a:r>
            <a:r>
              <a:rPr lang="it-IT" altLang="it-IT">
                <a:latin typeface="Arial Rounded MT Bold" panose="020F0704030504030204" pitchFamily="34" charset="0"/>
              </a:rPr>
              <a:t>O</a:t>
            </a:r>
          </a:p>
          <a:p>
            <a:pPr eaLnBrk="1" hangingPunct="1">
              <a:buFontTx/>
              <a:buNone/>
            </a:pPr>
            <a:endParaRPr lang="it-IT" altLang="it-IT">
              <a:latin typeface="Arial Rounded MT Bold" panose="020F0704030504030204" pitchFamily="34" charset="0"/>
            </a:endParaRPr>
          </a:p>
          <a:p>
            <a:pPr marL="973138" lvl="2" indent="-271463" eaLnBrk="1" hangingPunct="1"/>
            <a:r>
              <a:rPr lang="it-IT" altLang="it-IT" sz="2800">
                <a:latin typeface="Arial Rounded MT Bold" panose="020F0704030504030204" pitchFamily="34" charset="0"/>
              </a:rPr>
              <a:t>In H</a:t>
            </a:r>
            <a:r>
              <a:rPr lang="it-IT" altLang="it-IT" sz="2800" baseline="-25000">
                <a:latin typeface="Arial Rounded MT Bold" panose="020F0704030504030204" pitchFamily="34" charset="0"/>
              </a:rPr>
              <a:t>2</a:t>
            </a:r>
            <a:r>
              <a:rPr lang="it-IT" altLang="it-IT" sz="2800">
                <a:latin typeface="Arial Rounded MT Bold" panose="020F0704030504030204" pitchFamily="34" charset="0"/>
              </a:rPr>
              <a:t>O la solubilità è 6.59 cm</a:t>
            </a:r>
            <a:r>
              <a:rPr lang="it-IT" altLang="it-IT" sz="2800" baseline="30000">
                <a:latin typeface="Arial Rounded MT Bold" panose="020F0704030504030204" pitchFamily="34" charset="0"/>
              </a:rPr>
              <a:t>3 </a:t>
            </a:r>
            <a:r>
              <a:rPr lang="it-IT" altLang="it-IT" sz="2800">
                <a:latin typeface="Arial Rounded MT Bold" panose="020F0704030504030204" pitchFamily="34" charset="0"/>
              </a:rPr>
              <a:t>in 1 dm</a:t>
            </a:r>
            <a:r>
              <a:rPr lang="it-IT" altLang="it-IT" sz="2800" baseline="30000">
                <a:latin typeface="Arial Rounded MT Bold" panose="020F0704030504030204" pitchFamily="34" charset="0"/>
              </a:rPr>
              <a:t>3</a:t>
            </a:r>
            <a:r>
              <a:rPr lang="it-IT" altLang="it-IT" sz="2800">
                <a:latin typeface="Arial Rounded MT Bold" panose="020F0704030504030204" pitchFamily="34" charset="0"/>
              </a:rPr>
              <a:t> a 293 K e 1 atm </a:t>
            </a:r>
            <a:r>
              <a:rPr lang="it-IT" altLang="it-IT" sz="2800">
                <a:latin typeface="Arial Rounded MT Bold" panose="020F0704030504030204" pitchFamily="34" charset="0"/>
                <a:sym typeface="Wingdings" panose="05000000000000000000" pitchFamily="2" charset="2"/>
              </a:rPr>
              <a:t> </a:t>
            </a:r>
            <a:r>
              <a:rPr lang="it-IT" altLang="it-IT" sz="2800">
                <a:solidFill>
                  <a:srgbClr val="FF3300"/>
                </a:solidFill>
                <a:latin typeface="Arial Rounded MT Bold" panose="020F0704030504030204" pitchFamily="34" charset="0"/>
              </a:rPr>
              <a:t>3 x 10</a:t>
            </a:r>
            <a:r>
              <a:rPr lang="it-IT" altLang="it-IT" sz="2800" baseline="30000">
                <a:solidFill>
                  <a:srgbClr val="FF3300"/>
                </a:solidFill>
                <a:latin typeface="Arial Rounded MT Bold" panose="020F0704030504030204" pitchFamily="34" charset="0"/>
              </a:rPr>
              <a:t>-4</a:t>
            </a:r>
            <a:r>
              <a:rPr lang="it-IT" altLang="it-IT" sz="2800">
                <a:solidFill>
                  <a:srgbClr val="FF3300"/>
                </a:solidFill>
                <a:latin typeface="Arial Rounded MT Bold" panose="020F0704030504030204" pitchFamily="34" charset="0"/>
              </a:rPr>
              <a:t> M</a:t>
            </a:r>
            <a:r>
              <a:rPr lang="it-IT" altLang="it-IT" sz="2800">
                <a:solidFill>
                  <a:schemeClr val="accent2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973138" lvl="2" indent="-271463" eaLnBrk="1" hangingPunct="1"/>
            <a:r>
              <a:rPr lang="it-IT" altLang="it-IT" sz="2800">
                <a:latin typeface="Arial Rounded MT Bold" panose="020F0704030504030204" pitchFamily="34" charset="0"/>
              </a:rPr>
              <a:t>Nel sangue, nelle stesse condizioni di T e P, la solubilità sale a 200 cm</a:t>
            </a:r>
            <a:r>
              <a:rPr lang="it-IT" altLang="it-IT" sz="2800" baseline="30000">
                <a:latin typeface="Arial Rounded MT Bold" panose="020F0704030504030204" pitchFamily="34" charset="0"/>
              </a:rPr>
              <a:t>3</a:t>
            </a:r>
            <a:r>
              <a:rPr lang="it-IT" altLang="it-IT" sz="2800">
                <a:latin typeface="Arial Rounded MT Bold" panose="020F0704030504030204" pitchFamily="34" charset="0"/>
              </a:rPr>
              <a:t> </a:t>
            </a:r>
            <a:r>
              <a:rPr lang="it-IT" altLang="it-IT" sz="2800">
                <a:latin typeface="Arial Rounded MT Bold" panose="020F070403050403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z="2800">
                <a:latin typeface="Arial Rounded MT Bold" panose="020F0704030504030204" pitchFamily="34" charset="0"/>
              </a:rPr>
              <a:t> </a:t>
            </a:r>
            <a:r>
              <a:rPr lang="it-IT" altLang="it-IT" sz="2800">
                <a:solidFill>
                  <a:srgbClr val="FF3300"/>
                </a:solidFill>
                <a:latin typeface="Arial Rounded MT Bold" panose="020F0704030504030204" pitchFamily="34" charset="0"/>
              </a:rPr>
              <a:t>9 x 10</a:t>
            </a:r>
            <a:r>
              <a:rPr lang="it-IT" altLang="it-IT" sz="2800" baseline="30000">
                <a:solidFill>
                  <a:srgbClr val="FF3300"/>
                </a:solidFill>
                <a:latin typeface="Arial Rounded MT Bold" panose="020F0704030504030204" pitchFamily="34" charset="0"/>
              </a:rPr>
              <a:t>-3 </a:t>
            </a:r>
            <a:r>
              <a:rPr lang="it-IT" altLang="it-IT" sz="2800">
                <a:solidFill>
                  <a:srgbClr val="FF3300"/>
                </a:solidFill>
                <a:latin typeface="Arial Rounded MT Bold" panose="020F0704030504030204" pitchFamily="34" charset="0"/>
              </a:rPr>
              <a:t>M</a:t>
            </a:r>
            <a:r>
              <a:rPr lang="it-IT" altLang="it-IT" sz="2800">
                <a:latin typeface="Arial Rounded MT Bold" panose="020F0704030504030204" pitchFamily="34" charset="0"/>
              </a:rPr>
              <a:t> </a:t>
            </a:r>
            <a:br>
              <a:rPr lang="it-IT" altLang="it-IT" sz="2800">
                <a:latin typeface="Arial Rounded MT Bold" panose="020F0704030504030204" pitchFamily="34" charset="0"/>
              </a:rPr>
            </a:br>
            <a:endParaRPr lang="it-IT" altLang="it-IT" sz="2800">
              <a:latin typeface="Arial Rounded MT Bold" panose="020F0704030504030204" pitchFamily="34" charset="0"/>
            </a:endParaRPr>
          </a:p>
          <a:p>
            <a:pPr eaLnBrk="1" hangingPunct="1"/>
            <a:endParaRPr lang="it-IT" altLang="it-IT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37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0C58DDE-A2F7-44F3-A905-FDF620A56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2231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trasporto dell’ossigeno</a:t>
            </a:r>
          </a:p>
        </p:txBody>
      </p:sp>
      <p:grpSp>
        <p:nvGrpSpPr>
          <p:cNvPr id="56323" name="Group 11">
            <a:extLst>
              <a:ext uri="{FF2B5EF4-FFF2-40B4-BE49-F238E27FC236}">
                <a16:creationId xmlns:a16="http://schemas.microsoft.com/office/drawing/2014/main" id="{DC7EFDAC-4595-4397-BFEC-32408E3D6EF3}"/>
              </a:ext>
            </a:extLst>
          </p:cNvPr>
          <p:cNvGrpSpPr>
            <a:grpSpLocks/>
          </p:cNvGrpSpPr>
          <p:nvPr/>
        </p:nvGrpSpPr>
        <p:grpSpPr bwMode="auto">
          <a:xfrm>
            <a:off x="2859088" y="1341438"/>
            <a:ext cx="3729037" cy="2160587"/>
            <a:chOff x="3312" y="1296"/>
            <a:chExt cx="2544" cy="1361"/>
          </a:xfrm>
        </p:grpSpPr>
        <p:sp>
          <p:nvSpPr>
            <p:cNvPr id="56325" name="Text Box 12">
              <a:extLst>
                <a:ext uri="{FF2B5EF4-FFF2-40B4-BE49-F238E27FC236}">
                  <a16:creationId xmlns:a16="http://schemas.microsoft.com/office/drawing/2014/main" id="{600F3273-DADC-4AE0-942B-BCECE0D8E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1296"/>
              <a:ext cx="254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1" lang="it-IT" altLang="it-IT" sz="2400">
                  <a:latin typeface="Arial Rounded MT Bold" panose="020F0704030504030204" pitchFamily="34" charset="0"/>
                </a:rPr>
                <a:t>O</a:t>
              </a:r>
              <a:r>
                <a:rPr kumimoji="1" lang="it-IT" altLang="it-IT" sz="2400" baseline="-25000">
                  <a:latin typeface="Arial Rounded MT Bold" panose="020F0704030504030204" pitchFamily="34" charset="0"/>
                </a:rPr>
                <a:t>2</a:t>
              </a:r>
              <a:r>
                <a:rPr kumimoji="1" lang="it-IT" altLang="it-IT" sz="2400">
                  <a:latin typeface="Arial Rounded MT Bold" panose="020F0704030504030204" pitchFamily="34" charset="0"/>
                </a:rPr>
                <a:t> è un ossidante con un potenziale tale da poter ossidare Fe(II) a Fe(III)</a:t>
              </a:r>
            </a:p>
          </p:txBody>
        </p:sp>
        <p:sp>
          <p:nvSpPr>
            <p:cNvPr id="56326" name="Text Box 13">
              <a:extLst>
                <a:ext uri="{FF2B5EF4-FFF2-40B4-BE49-F238E27FC236}">
                  <a16:creationId xmlns:a16="http://schemas.microsoft.com/office/drawing/2014/main" id="{C6D19BB7-B4B2-42A4-99BF-04E5AD7D1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369"/>
              <a:ext cx="22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O</a:t>
              </a:r>
              <a:r>
                <a:rPr lang="en-US" altLang="it-IT" sz="2400" baseline="-2500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2</a:t>
              </a:r>
              <a:r>
                <a:rPr lang="en-US" altLang="it-IT" sz="240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 + Fe</a:t>
              </a:r>
              <a:r>
                <a:rPr lang="en-US" altLang="it-IT" sz="2400" baseline="3000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2+</a:t>
              </a:r>
              <a:r>
                <a:rPr lang="en-US" altLang="it-IT" sz="240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altLang="it-IT" sz="2400">
                  <a:solidFill>
                    <a:schemeClr val="accent2"/>
                  </a:solidFill>
                  <a:latin typeface="Arial Rounded MT Bold" panose="020F0704030504030204" pitchFamily="34" charset="0"/>
                  <a:sym typeface="Symbol" panose="05050102010706020507" pitchFamily="18" charset="2"/>
                </a:rPr>
                <a:t> O</a:t>
              </a:r>
              <a:r>
                <a:rPr lang="en-US" altLang="it-IT" sz="2400" baseline="-25000">
                  <a:solidFill>
                    <a:schemeClr val="accent2"/>
                  </a:solidFill>
                  <a:latin typeface="Arial Rounded MT Bold" panose="020F0704030504030204" pitchFamily="34" charset="0"/>
                  <a:sym typeface="Symbol" panose="05050102010706020507" pitchFamily="18" charset="2"/>
                </a:rPr>
                <a:t>2</a:t>
              </a:r>
              <a:r>
                <a:rPr lang="en-US" altLang="it-IT" sz="2400" baseline="30000">
                  <a:solidFill>
                    <a:schemeClr val="accent2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¯</a:t>
              </a:r>
              <a:r>
                <a:rPr lang="en-US" altLang="it-IT" sz="2400">
                  <a:solidFill>
                    <a:schemeClr val="accent2"/>
                  </a:solidFill>
                  <a:latin typeface="Arial Rounded MT Bold" panose="020F0704030504030204" pitchFamily="34" charset="0"/>
                  <a:sym typeface="Symbol" panose="05050102010706020507" pitchFamily="18" charset="2"/>
                </a:rPr>
                <a:t> + Fe</a:t>
              </a:r>
              <a:r>
                <a:rPr lang="en-US" altLang="it-IT" sz="2400" baseline="30000">
                  <a:solidFill>
                    <a:schemeClr val="accent2"/>
                  </a:solidFill>
                  <a:latin typeface="Arial Rounded MT Bold" panose="020F0704030504030204" pitchFamily="34" charset="0"/>
                  <a:sym typeface="Symbol" panose="05050102010706020507" pitchFamily="18" charset="2"/>
                </a:rPr>
                <a:t>3+</a:t>
              </a:r>
              <a:endParaRPr lang="en-US" altLang="it-IT" sz="2400" baseline="30000">
                <a:solidFill>
                  <a:schemeClr val="accent2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56324" name="Text Box 14">
            <a:extLst>
              <a:ext uri="{FF2B5EF4-FFF2-40B4-BE49-F238E27FC236}">
                <a16:creationId xmlns:a16="http://schemas.microsoft.com/office/drawing/2014/main" id="{51D20F10-EF79-4623-B805-3CCDF5A36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5" y="4508500"/>
            <a:ext cx="268446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it-IT" altLang="it-IT" sz="2400">
                <a:latin typeface="Arial Rounded MT Bold" panose="020F0704030504030204" pitchFamily="34" charset="0"/>
              </a:rPr>
              <a:t>Fe(II) lega O</a:t>
            </a:r>
            <a:r>
              <a:rPr kumimoji="1" lang="it-IT" altLang="it-IT" sz="2400" baseline="-25000">
                <a:latin typeface="Arial Rounded MT Bold" panose="020F0704030504030204" pitchFamily="34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it-IT" altLang="it-IT" sz="2400">
                <a:latin typeface="Arial Rounded MT Bold" panose="020F0704030504030204" pitchFamily="34" charset="0"/>
              </a:rPr>
              <a:t>Fe(III) non lega O</a:t>
            </a:r>
            <a:r>
              <a:rPr kumimoji="1" lang="it-IT" altLang="it-IT" sz="2400" baseline="-25000">
                <a:latin typeface="Arial Rounded MT Bold" panose="020F07040305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91250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E4514AC-3DE1-4ABA-A036-030CD4C44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Active sites of the three known dioxygen carriers </a:t>
            </a:r>
            <a:br>
              <a:rPr lang="en-US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their counterparts in oxygen activation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390D820C-2D94-4BF7-8844-34C222B1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80400" cy="5089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>
            <a:extLst>
              <a:ext uri="{FF2B5EF4-FFF2-40B4-BE49-F238E27FC236}">
                <a16:creationId xmlns:a16="http://schemas.microsoft.com/office/drawing/2014/main" id="{1E3C8AF8-7185-47C5-BE2F-33E68ED5E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3" y="6089650"/>
            <a:ext cx="1865312" cy="488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reduced methane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0000"/>
                </a:solidFill>
              </a:rPr>
              <a:t>monooxygenase</a:t>
            </a:r>
            <a:r>
              <a:rPr lang="it-IT" altLang="it-IT" sz="1400" b="1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18577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5C3B3CF9-8FA6-44A9-B36F-CD083CF78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Trasporto e stoccaggio di ossigeno nei mammiferi ed altri animali superiori</a:t>
            </a: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CDE78960-2D45-4576-92DD-0C907D92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4360862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Rectangle 9">
            <a:extLst>
              <a:ext uri="{FF2B5EF4-FFF2-40B4-BE49-F238E27FC236}">
                <a16:creationId xmlns:a16="http://schemas.microsoft.com/office/drawing/2014/main" id="{971310CA-3B83-4842-830F-5E097AA99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237288"/>
            <a:ext cx="1476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Myoglobin</a:t>
            </a:r>
            <a:r>
              <a:rPr lang="it-IT" altLang="it-IT" sz="1800" b="1"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58373" name="Picture 10" descr="1BBB image">
            <a:hlinkClick r:id="rId3"/>
            <a:extLst>
              <a:ext uri="{FF2B5EF4-FFF2-40B4-BE49-F238E27FC236}">
                <a16:creationId xmlns:a16="http://schemas.microsoft.com/office/drawing/2014/main" id="{21695CD2-F5A1-470B-BDAE-EF8D51E6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484313"/>
            <a:ext cx="33147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11">
            <a:extLst>
              <a:ext uri="{FF2B5EF4-FFF2-40B4-BE49-F238E27FC236}">
                <a16:creationId xmlns:a16="http://schemas.microsoft.com/office/drawing/2014/main" id="{2F499DE0-C26F-4093-BDFD-8629C978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62372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Hemoglobin</a:t>
            </a:r>
            <a:r>
              <a:rPr lang="it-IT" altLang="it-IT" sz="1800" b="1"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8571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732CDE7-5156-4740-AEA8-B8C0E3CD6B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Trasporto di ossigeno in molluschi, artropodi e vermi</a:t>
            </a:r>
            <a:endParaRPr lang="en-US" alt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670EE622-62BF-4CB7-B5C4-CAF61B0E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3976688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>
            <a:extLst>
              <a:ext uri="{FF2B5EF4-FFF2-40B4-BE49-F238E27FC236}">
                <a16:creationId xmlns:a16="http://schemas.microsoft.com/office/drawing/2014/main" id="{90D6F71E-E0CE-4BE9-B7F6-7414AB726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84313"/>
            <a:ext cx="3976687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6">
            <a:extLst>
              <a:ext uri="{FF2B5EF4-FFF2-40B4-BE49-F238E27FC236}">
                <a16:creationId xmlns:a16="http://schemas.microsoft.com/office/drawing/2014/main" id="{AED15F24-75BA-43C7-A4BE-044D99220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6237288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cs typeface="Times New Roman" panose="02020603050405020304" pitchFamily="18" charset="0"/>
              </a:rPr>
              <a:t>Hemerythrin</a:t>
            </a:r>
            <a:r>
              <a:rPr lang="en-US" altLang="it-IT" sz="1800"/>
              <a:t> </a:t>
            </a:r>
          </a:p>
        </p:txBody>
      </p:sp>
      <p:sp>
        <p:nvSpPr>
          <p:cNvPr id="61446" name="Rectangle 7">
            <a:extLst>
              <a:ext uri="{FF2B5EF4-FFF2-40B4-BE49-F238E27FC236}">
                <a16:creationId xmlns:a16="http://schemas.microsoft.com/office/drawing/2014/main" id="{115AC4E1-9C4B-484B-B97B-5EA83B10E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308725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cs typeface="Times New Roman" panose="02020603050405020304" pitchFamily="18" charset="0"/>
              </a:rPr>
              <a:t>Hemocyanin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A4EEB305-BA4F-4F7B-A42A-3B3C53902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661987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Proprietà di legame verso O</a:t>
            </a:r>
            <a:r>
              <a:rPr lang="it-IT" altLang="it-IT" sz="4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509BD40-37BB-43F8-A472-9A5DD88E24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138" y="2060575"/>
            <a:ext cx="4994275" cy="4392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sym typeface="Symbol" panose="05050102010706020507" pitchFamily="18" charset="2"/>
              </a:rPr>
              <a:t>La solubilità di un gas in un liquido dipende dalla pressione parziale del gas sovrastante la soluzione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sym typeface="Symbol" panose="05050102010706020507" pitchFamily="18" charset="2"/>
              </a:rPr>
              <a:t>Nei polmoni la P</a:t>
            </a:r>
            <a:r>
              <a:rPr lang="it-IT" altLang="it-IT" sz="2400" baseline="-5000">
                <a:sym typeface="Symbol" panose="05050102010706020507" pitchFamily="18" charset="2"/>
              </a:rPr>
              <a:t>O</a:t>
            </a:r>
            <a:r>
              <a:rPr lang="it-IT" altLang="it-IT" sz="2000" baseline="-20000">
                <a:sym typeface="Symbol" panose="05050102010706020507" pitchFamily="18" charset="2"/>
              </a:rPr>
              <a:t>2</a:t>
            </a:r>
            <a:r>
              <a:rPr lang="it-IT" altLang="it-IT" sz="2400">
                <a:sym typeface="Symbol" panose="05050102010706020507" pitchFamily="18" charset="2"/>
              </a:rPr>
              <a:t> è 3 volte maggiore che nei tessuti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sym typeface="Symbol" panose="05050102010706020507" pitchFamily="18" charset="2"/>
              </a:rPr>
              <a:t>In presenza di basse pressioni di O</a:t>
            </a:r>
            <a:r>
              <a:rPr lang="it-IT" altLang="it-IT" sz="2400" baseline="-25000">
                <a:sym typeface="Symbol" panose="05050102010706020507" pitchFamily="18" charset="2"/>
              </a:rPr>
              <a:t>2</a:t>
            </a:r>
            <a:r>
              <a:rPr lang="it-IT" altLang="it-IT" sz="2400">
                <a:sym typeface="Symbol" panose="05050102010706020507" pitchFamily="18" charset="2"/>
              </a:rPr>
              <a:t> Hb è meno efficiente di Mb.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sym typeface="Symbol" panose="05050102010706020507" pitchFamily="18" charset="2"/>
              </a:rPr>
              <a:t>Pertanto, </a:t>
            </a:r>
            <a:r>
              <a:rPr lang="it-IT" altLang="it-IT" sz="2400">
                <a:sym typeface="Wingdings" panose="05000000000000000000" pitchFamily="2" charset="2"/>
              </a:rPr>
              <a:t> </a:t>
            </a:r>
            <a:r>
              <a:rPr lang="it-IT" altLang="it-IT" sz="2400"/>
              <a:t>il trasferimento di O</a:t>
            </a:r>
            <a:r>
              <a:rPr lang="it-IT" altLang="it-IT" sz="2400" baseline="-25000"/>
              <a:t>2</a:t>
            </a:r>
            <a:r>
              <a:rPr lang="it-IT" altLang="it-IT" sz="2400"/>
              <a:t> da ossi-Hb a ossi-Mb è favorito dal punto di vista termodinamico.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83357A63-901D-476C-A9AB-2FA64649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057400"/>
            <a:ext cx="3898900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5">
            <a:extLst>
              <a:ext uri="{FF2B5EF4-FFF2-40B4-BE49-F238E27FC236}">
                <a16:creationId xmlns:a16="http://schemas.microsoft.com/office/drawing/2014/main" id="{E7AD46F1-9478-43F2-A4D8-897AF004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341438"/>
            <a:ext cx="8497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1211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1211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1211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121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121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21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21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21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211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800">
                <a:latin typeface="Tahoma" panose="020B0604030504040204" pitchFamily="34" charset="0"/>
              </a:rPr>
              <a:t>Mb + O</a:t>
            </a:r>
            <a:r>
              <a:rPr lang="en-US" altLang="it-IT" sz="2800" baseline="-25000">
                <a:latin typeface="Tahoma" panose="020B0604030504040204" pitchFamily="34" charset="0"/>
              </a:rPr>
              <a:t>2 </a:t>
            </a:r>
            <a:r>
              <a:rPr lang="en-US" altLang="it-IT" sz="2800">
                <a:latin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</a:t>
            </a:r>
            <a:r>
              <a:rPr lang="en-US" altLang="it-IT" sz="2800">
                <a:latin typeface="Tahoma" panose="020B0604030504040204" pitchFamily="34" charset="0"/>
                <a:sym typeface="Symbol" panose="05050102010706020507" pitchFamily="18" charset="2"/>
              </a:rPr>
              <a:t> MbO</a:t>
            </a:r>
            <a:r>
              <a:rPr lang="en-US" altLang="it-IT" sz="2800" baseline="-25000">
                <a:latin typeface="Tahoma" panose="020B0604030504040204" pitchFamily="34" charset="0"/>
                <a:sym typeface="Symbol" panose="05050102010706020507" pitchFamily="18" charset="2"/>
              </a:rPr>
              <a:t>2	</a:t>
            </a:r>
            <a:r>
              <a:rPr lang="en-US" altLang="it-IT" sz="2800">
                <a:latin typeface="Tahoma" panose="020B0604030504040204" pitchFamily="34" charset="0"/>
                <a:sym typeface="Symbol" panose="05050102010706020507" pitchFamily="18" charset="2"/>
              </a:rPr>
              <a:t>Hb</a:t>
            </a:r>
            <a:r>
              <a:rPr lang="en-US" altLang="it-IT" sz="2800" baseline="-25000">
                <a:latin typeface="Tahoma" panose="020B0604030504040204" pitchFamily="34" charset="0"/>
              </a:rPr>
              <a:t> </a:t>
            </a:r>
            <a:r>
              <a:rPr lang="en-US" altLang="it-IT" sz="2800">
                <a:latin typeface="Tahoma" panose="020B0604030504040204" pitchFamily="34" charset="0"/>
              </a:rPr>
              <a:t>+ 4O</a:t>
            </a:r>
            <a:r>
              <a:rPr lang="en-US" altLang="it-IT" sz="2800" baseline="-25000">
                <a:latin typeface="Tahoma" panose="020B0604030504040204" pitchFamily="34" charset="0"/>
              </a:rPr>
              <a:t>2 </a:t>
            </a:r>
            <a:r>
              <a:rPr lang="en-US" altLang="it-IT" sz="2800">
                <a:latin typeface="Tahoma" panose="020B0604030504040204" pitchFamily="34" charset="0"/>
                <a:cs typeface="Tahoma" panose="020B0604030504040204" pitchFamily="34" charset="0"/>
                <a:sym typeface="Wingdings 3" panose="05040102010807070707" pitchFamily="18" charset="2"/>
              </a:rPr>
              <a:t></a:t>
            </a:r>
            <a:r>
              <a:rPr lang="en-US" altLang="it-IT" sz="2800">
                <a:latin typeface="Tahoma" panose="020B0604030504040204" pitchFamily="34" charset="0"/>
                <a:sym typeface="Symbol" panose="05050102010706020507" pitchFamily="18" charset="2"/>
              </a:rPr>
              <a:t> Hb(O</a:t>
            </a:r>
            <a:r>
              <a:rPr lang="en-US" altLang="it-IT" sz="2800" baseline="-25000">
                <a:latin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n-US" altLang="it-IT" sz="2800">
                <a:latin typeface="Tahoma" panose="020B0604030504040204" pitchFamily="34" charset="0"/>
                <a:sym typeface="Symbol" panose="05050102010706020507" pitchFamily="18" charset="2"/>
              </a:rPr>
              <a:t>)</a:t>
            </a:r>
            <a:r>
              <a:rPr lang="en-US" altLang="it-IT" sz="2800" baseline="-25000">
                <a:latin typeface="Tahoma" panose="020B0604030504040204" pitchFamily="34" charset="0"/>
                <a:sym typeface="Symbol" panose="05050102010706020507" pitchFamily="18" charset="2"/>
              </a:rPr>
              <a:t>4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B070647-8CDB-4F96-AACF-25CF8DCE4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4296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Metalli alcalini e alcalino terrosi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4E209AB1-8540-4665-87B8-BF5226D1D3C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6E21E62-DA0B-42CE-8DD1-AFC69FA89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6443663" cy="12192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Legame cooperativo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38E07BA-3011-403D-8A73-5FF17CB22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2425" y="1524000"/>
            <a:ext cx="5837238" cy="3810000"/>
          </a:xfrm>
        </p:spPr>
        <p:txBody>
          <a:bodyPr/>
          <a:lstStyle/>
          <a:p>
            <a:pPr eaLnBrk="1" hangingPunct="1"/>
            <a:r>
              <a:rPr lang="it-IT" altLang="it-IT"/>
              <a:t>La forma deossi-Hb è strutturalmente diversa alla forma ossi-Hb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Il legame di O</a:t>
            </a:r>
            <a:r>
              <a:rPr lang="it-IT" altLang="it-IT" baseline="-25000"/>
              <a:t>2</a:t>
            </a:r>
            <a:r>
              <a:rPr lang="it-IT" altLang="it-IT"/>
              <a:t> ad una subunità favorisce il legame di altro O</a:t>
            </a:r>
            <a:r>
              <a:rPr lang="it-IT" altLang="it-IT" baseline="-25000"/>
              <a:t>2</a:t>
            </a:r>
            <a:r>
              <a:rPr lang="it-IT" altLang="it-IT"/>
              <a:t> alla stessa molecola</a:t>
            </a:r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B0C96EB2-3B23-4DB6-81A2-FFAEB599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04800"/>
            <a:ext cx="191452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>
            <a:extLst>
              <a:ext uri="{FF2B5EF4-FFF2-40B4-BE49-F238E27FC236}">
                <a16:creationId xmlns:a16="http://schemas.microsoft.com/office/drawing/2014/main" id="{3F93D946-6FA6-4783-BF73-267080B98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5" y="5822950"/>
            <a:ext cx="1970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it-IT" altLang="it-IT" sz="4000"/>
              <a:t>R &amp; T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E576E4B0-F781-4116-9EB6-BE98EE9A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5"/>
          <a:stretch>
            <a:fillRect/>
          </a:stretch>
        </p:blipFill>
        <p:spPr bwMode="auto">
          <a:xfrm>
            <a:off x="1765300" y="1125538"/>
            <a:ext cx="6335713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>
            <a:extLst>
              <a:ext uri="{FF2B5EF4-FFF2-40B4-BE49-F238E27FC236}">
                <a16:creationId xmlns:a16="http://schemas.microsoft.com/office/drawing/2014/main" id="{06D0C93A-7026-4C05-8544-3FE68F456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2"/>
            <a:ext cx="9144000" cy="129587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Geometria di coordinazione dello</a:t>
            </a:r>
            <a:b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ione ferro e stato di spin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5AD5DD4-FE3C-4783-B413-EEA89DE8E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Cyanide adducts of Met-Myoglobin from different species</a:t>
            </a:r>
            <a:endParaRPr lang="it-IT" alt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9" name="Text Box 6">
            <a:extLst>
              <a:ext uri="{FF2B5EF4-FFF2-40B4-BE49-F238E27FC236}">
                <a16:creationId xmlns:a16="http://schemas.microsoft.com/office/drawing/2014/main" id="{249AA3B9-B24B-4970-8CC1-9A2C09298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381750"/>
            <a:ext cx="5045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  <a:sym typeface="Symbol" panose="05050102010706020507" pitchFamily="18" charset="2"/>
              </a:rPr>
              <a:t></a:t>
            </a:r>
            <a:r>
              <a:rPr lang="en-GB" altLang="it-IT" sz="1800" b="1" baseline="-25000">
                <a:solidFill>
                  <a:srgbClr val="FFFF00"/>
                </a:solidFill>
              </a:rPr>
              <a:t>i</a:t>
            </a:r>
            <a:r>
              <a:rPr lang="en-GB" altLang="it-IT" sz="1800" b="1">
                <a:solidFill>
                  <a:srgbClr val="FFFF00"/>
                </a:solidFill>
              </a:rPr>
              <a:t> = 18.4 sin2(</a:t>
            </a:r>
            <a:r>
              <a:rPr lang="it-IT" altLang="it-IT" sz="1800" b="1">
                <a:solidFill>
                  <a:srgbClr val="FFFF00"/>
                </a:solidFill>
                <a:sym typeface="Symbol" panose="05050102010706020507" pitchFamily="18" charset="2"/>
              </a:rPr>
              <a:t></a:t>
            </a:r>
            <a:r>
              <a:rPr lang="en-GB" altLang="it-IT" sz="1800" b="1" baseline="-25000">
                <a:solidFill>
                  <a:srgbClr val="FFFF00"/>
                </a:solidFill>
              </a:rPr>
              <a:t>i</a:t>
            </a:r>
            <a:r>
              <a:rPr lang="en-GB" altLang="it-IT" sz="1800" b="1">
                <a:solidFill>
                  <a:srgbClr val="FFFF00"/>
                </a:solidFill>
              </a:rPr>
              <a:t>  –  </a:t>
            </a:r>
            <a:r>
              <a:rPr lang="it-IT" altLang="it-IT" sz="1800" b="1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en-GB" altLang="it-IT" sz="1800" b="1">
                <a:solidFill>
                  <a:srgbClr val="FFFF00"/>
                </a:solidFill>
              </a:rPr>
              <a:t>) – 0.8 cos2 (</a:t>
            </a:r>
            <a:r>
              <a:rPr lang="it-IT" altLang="it-IT" sz="1800" b="1">
                <a:solidFill>
                  <a:srgbClr val="FFFF00"/>
                </a:solidFill>
                <a:sym typeface="Symbol" panose="05050102010706020507" pitchFamily="18" charset="2"/>
              </a:rPr>
              <a:t></a:t>
            </a:r>
            <a:r>
              <a:rPr lang="en-GB" altLang="it-IT" sz="1800" b="1" baseline="-25000">
                <a:solidFill>
                  <a:srgbClr val="FFFF00"/>
                </a:solidFill>
              </a:rPr>
              <a:t>i</a:t>
            </a:r>
            <a:r>
              <a:rPr lang="en-GB" altLang="it-IT" sz="1800" b="1">
                <a:solidFill>
                  <a:srgbClr val="FFFF00"/>
                </a:solidFill>
              </a:rPr>
              <a:t> + </a:t>
            </a:r>
            <a:r>
              <a:rPr lang="it-IT" altLang="it-IT" sz="1800" b="1">
                <a:solidFill>
                  <a:srgbClr val="FFFF00"/>
                </a:solidFill>
                <a:sym typeface="Symbol" panose="05050102010706020507" pitchFamily="18" charset="2"/>
              </a:rPr>
              <a:t></a:t>
            </a:r>
            <a:r>
              <a:rPr lang="en-GB" altLang="it-IT" sz="1800" b="1">
                <a:solidFill>
                  <a:srgbClr val="FFFF00"/>
                </a:solidFill>
              </a:rPr>
              <a:t>) + 6.1 </a:t>
            </a:r>
          </a:p>
        </p:txBody>
      </p:sp>
      <p:pic>
        <p:nvPicPr>
          <p:cNvPr id="65540" name="Picture 7">
            <a:extLst>
              <a:ext uri="{FF2B5EF4-FFF2-40B4-BE49-F238E27FC236}">
                <a16:creationId xmlns:a16="http://schemas.microsoft.com/office/drawing/2014/main" id="{37F92A1F-BB8E-4AD4-A57F-27F2EE0F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484313"/>
            <a:ext cx="7315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DC12F03C-DDAF-4DED-8A7B-236CA685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365625"/>
            <a:ext cx="22145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AutoShape 8">
            <a:extLst>
              <a:ext uri="{FF2B5EF4-FFF2-40B4-BE49-F238E27FC236}">
                <a16:creationId xmlns:a16="http://schemas.microsoft.com/office/drawing/2014/main" id="{C5A7E887-8E2C-4408-9BF5-50F755F796A2}"/>
              </a:ext>
            </a:extLst>
          </p:cNvPr>
          <p:cNvSpPr>
            <a:spLocks/>
          </p:cNvSpPr>
          <p:nvPr/>
        </p:nvSpPr>
        <p:spPr bwMode="auto">
          <a:xfrm rot="5400000">
            <a:off x="6821488" y="3086100"/>
            <a:ext cx="152400" cy="533400"/>
          </a:xfrm>
          <a:prstGeom prst="leftBrace">
            <a:avLst>
              <a:gd name="adj1" fmla="val 29167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3" name="Object 4">
            <a:extLst>
              <a:ext uri="{FF2B5EF4-FFF2-40B4-BE49-F238E27FC236}">
                <a16:creationId xmlns:a16="http://schemas.microsoft.com/office/drawing/2014/main" id="{2DE8B3A0-B710-4FB7-803E-1FCE48C603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1196975"/>
          <a:ext cx="6629400" cy="550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19485714" imgH="16171429" progId="Paint.Picture">
                  <p:embed/>
                </p:oleObj>
              </mc:Choice>
              <mc:Fallback>
                <p:oleObj name="Immagine bitmap" r:id="rId2" imgW="19485714" imgH="16171429" progId="Paint.Picture">
                  <p:embed/>
                  <p:pic>
                    <p:nvPicPr>
                      <p:cNvPr id="66563" name="Object 4">
                        <a:extLst>
                          <a:ext uri="{FF2B5EF4-FFF2-40B4-BE49-F238E27FC236}">
                            <a16:creationId xmlns:a16="http://schemas.microsoft.com/office/drawing/2014/main" id="{2DE8B3A0-B710-4FB7-803E-1FCE48C603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196975"/>
                        <a:ext cx="6629400" cy="550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4" name="Text Box 5">
            <a:extLst>
              <a:ext uri="{FF2B5EF4-FFF2-40B4-BE49-F238E27FC236}">
                <a16:creationId xmlns:a16="http://schemas.microsoft.com/office/drawing/2014/main" id="{93E12E04-DE64-4C23-B4D8-D5C99426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824038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MetMb</a:t>
            </a:r>
          </a:p>
        </p:txBody>
      </p:sp>
      <p:sp>
        <p:nvSpPr>
          <p:cNvPr id="66565" name="Text Box 6">
            <a:extLst>
              <a:ext uri="{FF2B5EF4-FFF2-40B4-BE49-F238E27FC236}">
                <a16:creationId xmlns:a16="http://schemas.microsoft.com/office/drawing/2014/main" id="{E7F9F7E6-20F0-4F2A-8C79-9FDBF62FF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362325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MetMb-CN</a:t>
            </a:r>
          </a:p>
        </p:txBody>
      </p:sp>
      <p:sp>
        <p:nvSpPr>
          <p:cNvPr id="66566" name="Text Box 7">
            <a:extLst>
              <a:ext uri="{FF2B5EF4-FFF2-40B4-BE49-F238E27FC236}">
                <a16:creationId xmlns:a16="http://schemas.microsoft.com/office/drawing/2014/main" id="{FEE58CD5-3BDE-4411-A88C-E5F6CB9F4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613" y="5343525"/>
            <a:ext cx="1017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Mb-H</a:t>
            </a:r>
            <a:r>
              <a:rPr lang="en-US" altLang="it-IT" sz="1800" b="1" baseline="-25000">
                <a:solidFill>
                  <a:srgbClr val="FFFF66"/>
                </a:solidFill>
              </a:rPr>
              <a:t>2</a:t>
            </a:r>
            <a:r>
              <a:rPr lang="en-US" altLang="it-IT" sz="1800" b="1">
                <a:solidFill>
                  <a:srgbClr val="FFFF66"/>
                </a:solidFill>
              </a:rPr>
              <a:t>O</a:t>
            </a:r>
          </a:p>
        </p:txBody>
      </p:sp>
      <p:sp>
        <p:nvSpPr>
          <p:cNvPr id="66567" name="AutoShape 8">
            <a:extLst>
              <a:ext uri="{FF2B5EF4-FFF2-40B4-BE49-F238E27FC236}">
                <a16:creationId xmlns:a16="http://schemas.microsoft.com/office/drawing/2014/main" id="{4D3BD716-2DB5-4F0E-9D4C-CC859D7D901C}"/>
              </a:ext>
            </a:extLst>
          </p:cNvPr>
          <p:cNvSpPr>
            <a:spLocks/>
          </p:cNvSpPr>
          <p:nvPr/>
        </p:nvSpPr>
        <p:spPr bwMode="auto">
          <a:xfrm rot="-5400000">
            <a:off x="6515100" y="4275138"/>
            <a:ext cx="152400" cy="533400"/>
          </a:xfrm>
          <a:prstGeom prst="leftBrace">
            <a:avLst>
              <a:gd name="adj1" fmla="val 29167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6568" name="Line 9">
            <a:extLst>
              <a:ext uri="{FF2B5EF4-FFF2-40B4-BE49-F238E27FC236}">
                <a16:creationId xmlns:a16="http://schemas.microsoft.com/office/drawing/2014/main" id="{CD9C5060-32CB-43A8-A65C-D8D8A5AD1A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4313238"/>
            <a:ext cx="2286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69" name="Line 10">
            <a:extLst>
              <a:ext uri="{FF2B5EF4-FFF2-40B4-BE49-F238E27FC236}">
                <a16:creationId xmlns:a16="http://schemas.microsoft.com/office/drawing/2014/main" id="{F89A99FA-1EEC-4E6B-AD33-0174AD8118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4313238"/>
            <a:ext cx="2286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3DCAED09-CA8F-48D1-8636-9C4A114E8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1"/>
            <a:ext cx="9143999" cy="1162893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Horse heart Myoglobin in D</a:t>
            </a:r>
            <a:r>
              <a:rPr lang="en-US" altLang="it-IT" sz="4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b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@ 400 MHz, 298K</a:t>
            </a:r>
            <a:endParaRPr lang="it-IT" alt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8A84DDC7-886D-4440-9502-6A3B3F6FA8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658813"/>
          <a:ext cx="6705600" cy="552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19485714" imgH="16057143" progId="Paint.Picture">
                  <p:embed/>
                </p:oleObj>
              </mc:Choice>
              <mc:Fallback>
                <p:oleObj name="Immagine bitmap" r:id="rId2" imgW="19485714" imgH="16057143" progId="Paint.Picture">
                  <p:embed/>
                  <p:pic>
                    <p:nvPicPr>
                      <p:cNvPr id="67586" name="Object 2">
                        <a:extLst>
                          <a:ext uri="{FF2B5EF4-FFF2-40B4-BE49-F238E27FC236}">
                            <a16:creationId xmlns:a16="http://schemas.microsoft.com/office/drawing/2014/main" id="{8A84DDC7-886D-4440-9502-6A3B3F6FA8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58813"/>
                        <a:ext cx="6705600" cy="552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 Box 3">
            <a:extLst>
              <a:ext uri="{FF2B5EF4-FFF2-40B4-BE49-F238E27FC236}">
                <a16:creationId xmlns:a16="http://schemas.microsoft.com/office/drawing/2014/main" id="{D3EB7FA3-67A5-4E15-9BDB-E99A917A4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17488"/>
            <a:ext cx="9144001" cy="70788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altLang="it-IT" sz="3200" dirty="0"/>
              <a:t>Turkey meat (thigh) extract in H</a:t>
            </a:r>
            <a:r>
              <a:rPr lang="en-US" altLang="it-IT" sz="3200" baseline="-25000" dirty="0"/>
              <a:t>2</a:t>
            </a:r>
            <a:r>
              <a:rPr lang="en-US" altLang="it-IT" sz="3200" dirty="0"/>
              <a:t>O @ 400 MHz, 298K</a:t>
            </a: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id="{EBF9588B-3B90-4207-B575-1E6CF0C74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2954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Raw Exctract</a:t>
            </a: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AB4F93A6-5BD0-4E4A-BA23-9A2B17ADD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833688"/>
            <a:ext cx="197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Dithionite (1mM)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E2A95312-D7D3-4A88-AA42-7097B40A5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814888"/>
            <a:ext cx="276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Dithionite (few crystals)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90625C46-BCCA-401A-AAB1-AD079B7A70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695325"/>
          <a:ext cx="6629400" cy="547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19371429" imgH="16000000" progId="Paint.Picture">
                  <p:embed/>
                </p:oleObj>
              </mc:Choice>
              <mc:Fallback>
                <p:oleObj name="Immagine bitmap" r:id="rId2" imgW="19371429" imgH="16000000" progId="Paint.Picture">
                  <p:embed/>
                  <p:pic>
                    <p:nvPicPr>
                      <p:cNvPr id="68610" name="Object 2">
                        <a:extLst>
                          <a:ext uri="{FF2B5EF4-FFF2-40B4-BE49-F238E27FC236}">
                            <a16:creationId xmlns:a16="http://schemas.microsoft.com/office/drawing/2014/main" id="{90625C46-BCCA-401A-AAB1-AD079B7A70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95325"/>
                        <a:ext cx="6629400" cy="547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Text Box 3">
            <a:extLst>
              <a:ext uri="{FF2B5EF4-FFF2-40B4-BE49-F238E27FC236}">
                <a16:creationId xmlns:a16="http://schemas.microsoft.com/office/drawing/2014/main" id="{F5AA592A-78EF-4035-846D-140AC0908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896" y="369888"/>
            <a:ext cx="9149492" cy="5847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1" hangingPunct="1"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altLang="it-IT" dirty="0"/>
              <a:t>Turkey meat (thigh) extract in H</a:t>
            </a:r>
            <a:r>
              <a:rPr lang="en-US" altLang="it-IT" baseline="-25000" dirty="0"/>
              <a:t>2</a:t>
            </a:r>
            <a:r>
              <a:rPr lang="en-US" altLang="it-IT" dirty="0"/>
              <a:t>O @ 400 MHz, 298K</a:t>
            </a:r>
          </a:p>
        </p:txBody>
      </p:sp>
      <p:sp>
        <p:nvSpPr>
          <p:cNvPr id="68612" name="Text Box 4">
            <a:extLst>
              <a:ext uri="{FF2B5EF4-FFF2-40B4-BE49-F238E27FC236}">
                <a16:creationId xmlns:a16="http://schemas.microsoft.com/office/drawing/2014/main" id="{26393811-C08F-4403-A59C-AD68CE71C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2192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Raw Exctract</a:t>
            </a:r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1C114D68-CF3F-4F50-945E-F92D4D776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516188"/>
            <a:ext cx="11795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1mM CN</a:t>
            </a:r>
            <a:r>
              <a:rPr lang="en-US" altLang="it-IT" sz="2800" b="1" baseline="30000">
                <a:solidFill>
                  <a:srgbClr val="FFFF66"/>
                </a:solidFill>
              </a:rPr>
              <a:t>-</a:t>
            </a: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03627FDF-0E8C-4B1B-9A6A-5FE626651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4421188"/>
            <a:ext cx="3022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FF66"/>
                </a:solidFill>
              </a:rPr>
              <a:t>1mM CN</a:t>
            </a:r>
            <a:r>
              <a:rPr lang="en-US" altLang="it-IT" sz="2800" b="1" baseline="30000">
                <a:solidFill>
                  <a:srgbClr val="FFFF66"/>
                </a:solidFill>
              </a:rPr>
              <a:t>-</a:t>
            </a:r>
            <a:r>
              <a:rPr lang="en-US" altLang="it-IT" sz="1800" b="1">
                <a:solidFill>
                  <a:srgbClr val="FFFF66"/>
                </a:solidFill>
              </a:rPr>
              <a:t> +</a:t>
            </a:r>
            <a:r>
              <a:rPr lang="en-US" altLang="it-IT" sz="1800"/>
              <a:t> </a:t>
            </a:r>
            <a:r>
              <a:rPr lang="en-US" altLang="it-IT" sz="1800" b="1">
                <a:solidFill>
                  <a:srgbClr val="FFFF66"/>
                </a:solidFill>
              </a:rPr>
              <a:t>1mM Fe(CN)</a:t>
            </a:r>
            <a:r>
              <a:rPr lang="en-US" altLang="it-IT" sz="1800" b="1" baseline="-25000">
                <a:solidFill>
                  <a:srgbClr val="FFFF66"/>
                </a:solidFill>
              </a:rPr>
              <a:t>6</a:t>
            </a:r>
            <a:r>
              <a:rPr lang="en-US" altLang="it-IT" sz="1800" b="1" baseline="30000">
                <a:solidFill>
                  <a:srgbClr val="FFFF66"/>
                </a:solidFill>
              </a:rPr>
              <a:t>3</a:t>
            </a:r>
            <a:r>
              <a:rPr lang="en-US" altLang="it-IT" sz="2800" b="1" baseline="30000">
                <a:solidFill>
                  <a:srgbClr val="FFFF66"/>
                </a:solidFill>
              </a:rPr>
              <a:t>-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A0429871-F00B-4950-A013-D700DDFD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56285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87E7B07C-8FCE-465B-A342-15F33247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1077218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1" hangingPunct="1"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GB" altLang="it-IT" dirty="0"/>
              <a:t>In vivo paramagnetic NMR spectroscopy:</a:t>
            </a:r>
          </a:p>
          <a:p>
            <a:r>
              <a:rPr lang="en-GB" altLang="it-IT" dirty="0"/>
              <a:t>the anoxic human muscle</a:t>
            </a: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id="{C56F707D-301F-4C28-971E-D036E8170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980113"/>
            <a:ext cx="401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it-IT" sz="1800">
                <a:solidFill>
                  <a:schemeClr val="bg1"/>
                </a:solidFill>
              </a:rPr>
              <a:t>R. Kreis et al., Magn.Res.Med. (2001)</a:t>
            </a:r>
            <a:endParaRPr lang="en-GB" altLang="it-IT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AA45E6FD-57C0-432C-942D-A6A5560ED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636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Confronto delle strutture a raggi-X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37CD5F1B-42CC-4686-9844-BB214FC7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53340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2B354F6-5EB0-4BBB-AE04-DDE49114E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620713"/>
            <a:ext cx="4430713" cy="84296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problema del CO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0F17C000-D4C5-4891-964C-293C6120241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181225"/>
            <a:ext cx="4149725" cy="304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Nel metabolismo dell’emoglobina si ha sempre la formazione di CO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/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CO ha un elevata affinità per il Fe</a:t>
            </a: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6BC0847C-DEA0-4195-828C-FB24A9B370F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0713" y="381000"/>
            <a:ext cx="4591050" cy="6096000"/>
          </a:xfr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CEFC810-5505-4944-9502-F8C7DFB95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82637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 ruolo del residuo distale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7A2F4F8-79EC-4368-9A15-544BBC418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425" y="1371600"/>
            <a:ext cx="4289425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cs typeface="Times New Roman" panose="02020603050405020304" pitchFamily="18" charset="0"/>
              </a:rPr>
              <a:t>CO si lega a Fe(II) 25000 volte pi</a:t>
            </a: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ù</a:t>
            </a:r>
            <a:r>
              <a:rPr lang="it-IT" altLang="it-IT" sz="2400">
                <a:cs typeface="Times New Roman" panose="02020603050405020304" pitchFamily="18" charset="0"/>
              </a:rPr>
              <a:t> stabilmente di O</a:t>
            </a:r>
            <a:r>
              <a:rPr lang="it-IT" altLang="it-IT" sz="2400" baseline="-25000"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 baseline="-250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cs typeface="Times New Roman" panose="02020603050405020304" pitchFamily="18" charset="0"/>
              </a:rPr>
              <a:t>Nella Mb questo fattore scende a 200</a:t>
            </a:r>
          </a:p>
        </p:txBody>
      </p:sp>
      <p:pic>
        <p:nvPicPr>
          <p:cNvPr id="72708" name="Picture 4">
            <a:extLst>
              <a:ext uri="{FF2B5EF4-FFF2-40B4-BE49-F238E27FC236}">
                <a16:creationId xmlns:a16="http://schemas.microsoft.com/office/drawing/2014/main" id="{D8B3D5C5-9277-4EED-9722-CF6D1220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1125538"/>
            <a:ext cx="4008437" cy="2105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6">
            <a:extLst>
              <a:ext uri="{FF2B5EF4-FFF2-40B4-BE49-F238E27FC236}">
                <a16:creationId xmlns:a16="http://schemas.microsoft.com/office/drawing/2014/main" id="{A38AB451-C336-4C04-AC5D-73605B395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3357563"/>
            <a:ext cx="4008437" cy="33369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Rectangle 7">
            <a:extLst>
              <a:ext uri="{FF2B5EF4-FFF2-40B4-BE49-F238E27FC236}">
                <a16:creationId xmlns:a16="http://schemas.microsoft.com/office/drawing/2014/main" id="{643030DA-7B03-4070-8F3D-21BAEE51A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3352800"/>
            <a:ext cx="41497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</a:pPr>
            <a:r>
              <a:rPr lang="it-IT" altLang="it-IT" sz="2400">
                <a:latin typeface="Tahoma" panose="020B0604030504040204" pitchFamily="34" charset="0"/>
                <a:cs typeface="Times New Roman" panose="02020603050405020304" pitchFamily="18" charset="0"/>
              </a:rPr>
              <a:t> La presenza dell’istidina    distale “forza” il CO a legarsi con una geometria meno favorita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B80E88B-D2F2-4E92-81C4-2271D94A2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00113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 esempio…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5C0E50B-0B94-4965-B4F1-206E47BA7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5669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114E6786-F3FA-41D3-A9DE-069EABC2E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06475"/>
            <a:ext cx="8424862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75000"/>
              <a:buFont typeface="Wingdings" panose="05000000000000000000" pitchFamily="2" charset="2"/>
              <a:buNone/>
            </a:pPr>
            <a:r>
              <a:rPr lang="it-IT" altLang="it-IT" sz="3600">
                <a:latin typeface="Arial Rounded MT Bold" panose="020F0704030504030204" pitchFamily="34" charset="0"/>
              </a:rPr>
              <a:t>Fe</a:t>
            </a:r>
          </a:p>
          <a:p>
            <a:pPr algn="ctr" eaLnBrk="1" hangingPunct="1"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it-IT" altLang="it-IT" sz="2400">
                <a:latin typeface="Arial Rounded MT Bold" panose="020F0704030504030204" pitchFamily="34" charset="0"/>
              </a:rPr>
              <a:t>In un uomo di 75 kg sono presenti 4 g di Fe</a:t>
            </a:r>
          </a:p>
          <a:p>
            <a:pPr algn="ctr" eaLnBrk="1" hangingPunct="1"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</a:pPr>
            <a:r>
              <a:rPr lang="it-IT" altLang="it-IT" sz="2400">
                <a:latin typeface="Arial Rounded MT Bold" panose="020F0704030504030204" pitchFamily="34" charset="0"/>
              </a:rPr>
              <a:t>Nei Paesi occidentali ne assumiamo 15 mg/d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3C32FCEE-2E70-4776-B5DC-74BC609B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679700"/>
            <a:ext cx="8772525" cy="3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4">
            <a:extLst>
              <a:ext uri="{FF2B5EF4-FFF2-40B4-BE49-F238E27FC236}">
                <a16:creationId xmlns:a16="http://schemas.microsoft.com/office/drawing/2014/main" id="{5B248058-6186-472A-808D-00C95504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9"/>
          <a:stretch>
            <a:fillRect/>
          </a:stretch>
        </p:blipFill>
        <p:spPr bwMode="auto">
          <a:xfrm>
            <a:off x="2554288" y="765175"/>
            <a:ext cx="648176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5">
            <a:extLst>
              <a:ext uri="{FF2B5EF4-FFF2-40B4-BE49-F238E27FC236}">
                <a16:creationId xmlns:a16="http://schemas.microsoft.com/office/drawing/2014/main" id="{5B48A7F0-19C0-4BB8-A679-8F8D131B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052736"/>
            <a:ext cx="25781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MDA (malondialdehyde) and HNE (4-hydroxy-2-nonenal) are toxic products from lipid peroxidation</a:t>
            </a:r>
          </a:p>
        </p:txBody>
      </p:sp>
      <p:sp>
        <p:nvSpPr>
          <p:cNvPr id="73733" name="Rectangle 6">
            <a:extLst>
              <a:ext uri="{FF2B5EF4-FFF2-40B4-BE49-F238E27FC236}">
                <a16:creationId xmlns:a16="http://schemas.microsoft.com/office/drawing/2014/main" id="{E5818AD1-5A77-48DF-A22D-022EA4B9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3688"/>
            <a:ext cx="2520950" cy="11652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chemeClr val="bg1"/>
                </a:solidFill>
              </a:rPr>
              <a:t>The major source of ROS (Reactive Oxygen Species) is the cell-leakage of electrons from the electron transport chain in Mitochondria</a:t>
            </a: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F1563FCC-5AEC-4561-B800-2151BE854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36625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Pathways leading to oxidative stress</a:t>
            </a:r>
            <a:endParaRPr lang="it-IT" alt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7">
            <a:extLst>
              <a:ext uri="{FF2B5EF4-FFF2-40B4-BE49-F238E27FC236}">
                <a16:creationId xmlns:a16="http://schemas.microsoft.com/office/drawing/2014/main" id="{2E5CBB99-0400-47CF-A84B-990F7170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52563"/>
            <a:ext cx="30400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8">
            <a:extLst>
              <a:ext uri="{FF2B5EF4-FFF2-40B4-BE49-F238E27FC236}">
                <a16:creationId xmlns:a16="http://schemas.microsoft.com/office/drawing/2014/main" id="{61E11733-0F30-428A-81F1-9C974FD8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08388"/>
            <a:ext cx="258286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10">
            <a:extLst>
              <a:ext uri="{FF2B5EF4-FFF2-40B4-BE49-F238E27FC236}">
                <a16:creationId xmlns:a16="http://schemas.microsoft.com/office/drawing/2014/main" id="{935FBA7F-2CAE-4645-8290-5D61229D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597025"/>
            <a:ext cx="14414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AutoShape 13">
            <a:extLst>
              <a:ext uri="{FF2B5EF4-FFF2-40B4-BE49-F238E27FC236}">
                <a16:creationId xmlns:a16="http://schemas.microsoft.com/office/drawing/2014/main" id="{64BE4F83-E9F0-45CE-9EB3-2206C30C3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676525"/>
            <a:ext cx="1728788" cy="288925"/>
          </a:xfrm>
          <a:prstGeom prst="rightArrow">
            <a:avLst>
              <a:gd name="adj1" fmla="val 50000"/>
              <a:gd name="adj2" fmla="val 1495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82950" name="Picture 14">
            <a:extLst>
              <a:ext uri="{FF2B5EF4-FFF2-40B4-BE49-F238E27FC236}">
                <a16:creationId xmlns:a16="http://schemas.microsoft.com/office/drawing/2014/main" id="{386763A7-EE23-4A9F-A4CF-03A0183B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1452563"/>
            <a:ext cx="2316162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AutoShape 15">
            <a:extLst>
              <a:ext uri="{FF2B5EF4-FFF2-40B4-BE49-F238E27FC236}">
                <a16:creationId xmlns:a16="http://schemas.microsoft.com/office/drawing/2014/main" id="{7F7B0C70-D625-40D7-8DBA-408B205134B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19007" y="4063206"/>
            <a:ext cx="1189038" cy="288925"/>
          </a:xfrm>
          <a:prstGeom prst="rightArrow">
            <a:avLst>
              <a:gd name="adj1" fmla="val 50000"/>
              <a:gd name="adj2" fmla="val 1028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82952" name="Picture 16">
            <a:extLst>
              <a:ext uri="{FF2B5EF4-FFF2-40B4-BE49-F238E27FC236}">
                <a16:creationId xmlns:a16="http://schemas.microsoft.com/office/drawing/2014/main" id="{42034F9A-6A1C-4CCC-9D98-BB9E8D9C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3752850"/>
            <a:ext cx="21113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12">
            <a:extLst>
              <a:ext uri="{FF2B5EF4-FFF2-40B4-BE49-F238E27FC236}">
                <a16:creationId xmlns:a16="http://schemas.microsoft.com/office/drawing/2014/main" id="{D3C0472A-2789-4173-9706-96E6A0BD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121275"/>
            <a:ext cx="32654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7">
            <a:extLst>
              <a:ext uri="{FF2B5EF4-FFF2-40B4-BE49-F238E27FC236}">
                <a16:creationId xmlns:a16="http://schemas.microsoft.com/office/drawing/2014/main" id="{719AAC1F-4BB9-4BA4-9E50-47F8C353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908550"/>
            <a:ext cx="3616325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5" name="Rectangle 18">
            <a:extLst>
              <a:ext uri="{FF2B5EF4-FFF2-40B4-BE49-F238E27FC236}">
                <a16:creationId xmlns:a16="http://schemas.microsoft.com/office/drawing/2014/main" id="{558FB868-0236-4C2B-AC40-BCED5161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81"/>
            <a:ext cx="9144000" cy="127158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it-IT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Reactions of nucleophilic protein side chains with HNE</a:t>
            </a:r>
            <a:endParaRPr lang="it-IT" altLang="it-IT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396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CE84341E-8529-4EE2-A399-B24446BE1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0" y="274638"/>
            <a:ext cx="4572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Metabolismo cellulare</a:t>
            </a:r>
          </a:p>
        </p:txBody>
      </p:sp>
      <p:pic>
        <p:nvPicPr>
          <p:cNvPr id="83971" name="Picture 3">
            <a:extLst>
              <a:ext uri="{FF2B5EF4-FFF2-40B4-BE49-F238E27FC236}">
                <a16:creationId xmlns:a16="http://schemas.microsoft.com/office/drawing/2014/main" id="{1DB14D4C-B5E2-4E3D-B4FC-EF0B0268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374332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125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A766790F-3FDA-4FFE-82E0-CE12710B5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93775"/>
            <a:ext cx="4067175" cy="466725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Oxidative decomposition of Iron-Sulfur Cluster</a:t>
            </a:r>
          </a:p>
        </p:txBody>
      </p:sp>
      <p:pic>
        <p:nvPicPr>
          <p:cNvPr id="74755" name="Picture 4">
            <a:extLst>
              <a:ext uri="{FF2B5EF4-FFF2-40B4-BE49-F238E27FC236}">
                <a16:creationId xmlns:a16="http://schemas.microsoft.com/office/drawing/2014/main" id="{B9C76FA5-F150-4143-9C17-41868252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60350"/>
            <a:ext cx="4465638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Struttura molecolare del vetro">
            <a:extLst>
              <a:ext uri="{FF2B5EF4-FFF2-40B4-BE49-F238E27FC236}">
                <a16:creationId xmlns:a16="http://schemas.microsoft.com/office/drawing/2014/main" id="{FF815A93-A099-4897-8C34-FDB67A19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4" r="45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2" name="Rectangle 2">
            <a:extLst>
              <a:ext uri="{FF2B5EF4-FFF2-40B4-BE49-F238E27FC236}">
                <a16:creationId xmlns:a16="http://schemas.microsoft.com/office/drawing/2014/main" id="{A51B00DB-552E-4F95-82B5-585A3BF1FF6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17240"/>
            <a:ext cx="9144000" cy="74483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altLang="it-IT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Funzione di trasporto elettronico</a:t>
            </a:r>
          </a:p>
        </p:txBody>
      </p:sp>
    </p:spTree>
    <p:extLst>
      <p:ext uri="{BB962C8B-B14F-4D97-AF65-F5344CB8AC3E}">
        <p14:creationId xmlns:p14="http://schemas.microsoft.com/office/powerpoint/2010/main" val="12823209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65F41601-1064-4943-B1D6-FA3B5052D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Photosystem</a:t>
            </a:r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II</a:t>
            </a:r>
          </a:p>
        </p:txBody>
      </p:sp>
      <p:pic>
        <p:nvPicPr>
          <p:cNvPr id="94211" name="Picture 4">
            <a:extLst>
              <a:ext uri="{FF2B5EF4-FFF2-40B4-BE49-F238E27FC236}">
                <a16:creationId xmlns:a16="http://schemas.microsoft.com/office/drawing/2014/main" id="{E76F2930-7A79-49FC-9A16-F4BD03CE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727200"/>
            <a:ext cx="8270875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218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4346298A-5192-4773-BB9E-94EF66D7A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4438650" cy="144621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Specie coinvolte nella fotosintesi</a:t>
            </a:r>
          </a:p>
        </p:txBody>
      </p:sp>
      <p:pic>
        <p:nvPicPr>
          <p:cNvPr id="95235" name="Picture 6">
            <a:extLst>
              <a:ext uri="{FF2B5EF4-FFF2-40B4-BE49-F238E27FC236}">
                <a16:creationId xmlns:a16="http://schemas.microsoft.com/office/drawing/2014/main" id="{E42E30E3-D4BA-4147-A1CB-52A6C03B0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820896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5">
            <a:extLst>
              <a:ext uri="{FF2B5EF4-FFF2-40B4-BE49-F238E27FC236}">
                <a16:creationId xmlns:a16="http://schemas.microsoft.com/office/drawing/2014/main" id="{E42E6851-598D-4BD6-83A3-7C6F3F10C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450"/>
            <a:ext cx="44005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2655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50D15343-A951-4E0C-A2DF-23F0CD1972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 schema Z</a:t>
            </a:r>
          </a:p>
        </p:txBody>
      </p:sp>
      <p:pic>
        <p:nvPicPr>
          <p:cNvPr id="96259" name="Picture 5">
            <a:extLst>
              <a:ext uri="{FF2B5EF4-FFF2-40B4-BE49-F238E27FC236}">
                <a16:creationId xmlns:a16="http://schemas.microsoft.com/office/drawing/2014/main" id="{BD1CFEE1-A178-460B-B9ED-376DC24B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492375"/>
            <a:ext cx="903605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3331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CA1A2951-04C6-4346-A04A-3733207DB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 catena elettronica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7B5CD5FE-3C73-4926-AA0B-9220B7ED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14624"/>
            <a:ext cx="7856538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34462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>
            <a:extLst>
              <a:ext uri="{FF2B5EF4-FFF2-40B4-BE49-F238E27FC236}">
                <a16:creationId xmlns:a16="http://schemas.microsoft.com/office/drawing/2014/main" id="{C3F37D0C-B5AC-4B6A-9E82-A2E422FF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124744"/>
            <a:ext cx="449243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070BDB8-37B6-4719-81EA-6F5E304B12E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6632"/>
            <a:ext cx="9144000" cy="93610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Modulazione del potenziale redox del Cu in Azzurrina mediante distorsioni della geometria di coordinazione</a:t>
            </a:r>
          </a:p>
        </p:txBody>
      </p:sp>
    </p:spTree>
    <p:extLst>
      <p:ext uri="{BB962C8B-B14F-4D97-AF65-F5344CB8AC3E}">
        <p14:creationId xmlns:p14="http://schemas.microsoft.com/office/powerpoint/2010/main" val="110877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80" name="Group 64">
            <a:extLst>
              <a:ext uri="{FF2B5EF4-FFF2-40B4-BE49-F238E27FC236}">
                <a16:creationId xmlns:a16="http://schemas.microsoft.com/office/drawing/2014/main" id="{0391DF17-D960-48CB-A94A-FAFA48526ABB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1484313"/>
          <a:ext cx="7848600" cy="4602372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Element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Role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Ca</a:t>
                      </a:r>
                      <a:endParaRPr kumimoji="0" lang="en-US" altLang="it-IT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Structure stabilization  - Signaling - Enzyme activator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Co</a:t>
                      </a:r>
                      <a:endParaRPr kumimoji="0" lang="en-US" altLang="it-IT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Redox catalyst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Cu</a:t>
                      </a:r>
                      <a:endParaRPr kumimoji="0" lang="en-US" altLang="it-IT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ET - Redox catalyst - O</a:t>
                      </a:r>
                      <a:r>
                        <a:rPr kumimoji="0" lang="en-US" alt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 carrier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Fe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ET - Redox catalyst - O</a:t>
                      </a:r>
                      <a:r>
                        <a:rPr kumimoji="0" lang="en-US" alt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 carrier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9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Mg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Enzyme activator – DNA structure stabilization - Ribozymes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9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Mn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Redox catalist – Activator of hydrolases, ligases and transferases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Mo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Redox catalyst (nitrogenase, oxotransferases)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Ni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Hydrolytic activity – Redox catalyst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7FF15C4-478E-48CC-B5C5-4B551399F71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52400"/>
            <a:ext cx="9144000" cy="90011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Ruolo dei metalli (1)</a:t>
            </a:r>
          </a:p>
        </p:txBody>
      </p:sp>
    </p:spTree>
    <p:extLst>
      <p:ext uri="{BB962C8B-B14F-4D97-AF65-F5344CB8AC3E}">
        <p14:creationId xmlns:p14="http://schemas.microsoft.com/office/powerpoint/2010/main" val="3020651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500CC2-6497-40CA-B1F1-B9DFCA710E8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1565"/>
            <a:ext cx="9144000" cy="86518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Potenziale redox di ioni Fe coordinati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DF0F18-937B-49F2-8B13-94CBBAD9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23" y="1340768"/>
            <a:ext cx="7468154" cy="52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913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950CA495-E8AD-4D42-B86F-9E5DB2097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498178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Reduction Potentials of Synthetic</a:t>
            </a:r>
            <a:br>
              <a:rPr lang="en-GB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Iron-Sulphur Clusters</a:t>
            </a:r>
            <a:endParaRPr lang="it-IT" alt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32A6AB9F-6D0B-4F7C-A650-17505738153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9950" y="1916113"/>
            <a:ext cx="4284663" cy="4249737"/>
          </a:xfrm>
          <a:solidFill>
            <a:schemeClr val="tx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000" b="1">
                <a:solidFill>
                  <a:srgbClr val="009900"/>
                </a:solidFill>
              </a:rPr>
              <a:t>A:</a:t>
            </a:r>
            <a:r>
              <a:rPr lang="it-IT" altLang="it-IT" sz="2000" b="1"/>
              <a:t> </a:t>
            </a:r>
            <a:r>
              <a:rPr lang="it-IT" altLang="it-IT" sz="1800" b="1">
                <a:solidFill>
                  <a:schemeClr val="accent2"/>
                </a:solidFill>
              </a:rPr>
              <a:t>[Fe(S</a:t>
            </a:r>
            <a:r>
              <a:rPr lang="it-IT" altLang="it-IT" sz="1800" b="1" baseline="-25000">
                <a:solidFill>
                  <a:schemeClr val="accent2"/>
                </a:solidFill>
              </a:rPr>
              <a:t>2</a:t>
            </a:r>
            <a:r>
              <a:rPr lang="it-IT" altLang="it-IT" sz="1800" b="1">
                <a:solidFill>
                  <a:schemeClr val="accent2"/>
                </a:solidFill>
              </a:rPr>
              <a:t>-o-xylyl)</a:t>
            </a:r>
            <a:r>
              <a:rPr lang="it-IT" altLang="it-IT" sz="1800" b="1" baseline="-25000">
                <a:solidFill>
                  <a:schemeClr val="accent2"/>
                </a:solidFill>
              </a:rPr>
              <a:t>2</a:t>
            </a:r>
            <a:r>
              <a:rPr lang="it-IT" altLang="it-IT" sz="1800" b="1">
                <a:solidFill>
                  <a:schemeClr val="accent2"/>
                </a:solidFill>
              </a:rPr>
              <a:t>]</a:t>
            </a:r>
            <a:r>
              <a:rPr lang="it-IT" altLang="it-IT" sz="1800" b="1" baseline="30000">
                <a:solidFill>
                  <a:schemeClr val="accent2"/>
                </a:solidFill>
              </a:rPr>
              <a:t>1-/2-</a:t>
            </a:r>
          </a:p>
          <a:p>
            <a:pPr eaLnBrk="1" hangingPunct="1">
              <a:buFontTx/>
              <a:buNone/>
            </a:pPr>
            <a:r>
              <a:rPr lang="it-IT" altLang="it-IT" sz="1800" b="1" baseline="30000">
                <a:solidFill>
                  <a:schemeClr val="accent2"/>
                </a:solidFill>
              </a:rPr>
              <a:t>	</a:t>
            </a:r>
            <a:r>
              <a:rPr lang="it-IT" altLang="it-IT" sz="1800" b="1">
                <a:solidFill>
                  <a:srgbClr val="FF0000"/>
                </a:solidFill>
              </a:rPr>
              <a:t>-1030</a:t>
            </a:r>
            <a:r>
              <a:rPr lang="it-IT" altLang="it-IT" sz="1800" b="1">
                <a:solidFill>
                  <a:schemeClr val="accent2"/>
                </a:solidFill>
              </a:rPr>
              <a:t> mV in DMF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 b="1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9900"/>
                </a:solidFill>
              </a:rPr>
              <a:t>B:</a:t>
            </a:r>
            <a:r>
              <a:rPr lang="it-IT" altLang="it-IT" sz="2000" b="1"/>
              <a:t> </a:t>
            </a:r>
            <a:r>
              <a:rPr lang="it-IT" altLang="it-IT" sz="1800" b="1">
                <a:solidFill>
                  <a:schemeClr val="accent2"/>
                </a:solidFill>
              </a:rPr>
              <a:t>[Fe</a:t>
            </a:r>
            <a:r>
              <a:rPr lang="it-IT" altLang="it-IT" sz="1800" b="1" baseline="-25000">
                <a:solidFill>
                  <a:schemeClr val="accent2"/>
                </a:solidFill>
              </a:rPr>
              <a:t>2</a:t>
            </a:r>
            <a:r>
              <a:rPr lang="it-IT" altLang="it-IT" sz="1800" b="1">
                <a:solidFill>
                  <a:schemeClr val="accent2"/>
                </a:solidFill>
              </a:rPr>
              <a:t>S</a:t>
            </a:r>
            <a:r>
              <a:rPr lang="it-IT" altLang="it-IT" sz="1800" b="1" baseline="-25000">
                <a:solidFill>
                  <a:schemeClr val="accent2"/>
                </a:solidFill>
              </a:rPr>
              <a:t>2</a:t>
            </a:r>
            <a:r>
              <a:rPr lang="it-IT" altLang="it-IT" sz="1800" b="1">
                <a:solidFill>
                  <a:schemeClr val="accent2"/>
                </a:solidFill>
              </a:rPr>
              <a:t>(S</a:t>
            </a:r>
            <a:r>
              <a:rPr lang="it-IT" altLang="it-IT" sz="1800" b="1" baseline="-25000">
                <a:solidFill>
                  <a:schemeClr val="accent2"/>
                </a:solidFill>
              </a:rPr>
              <a:t>2</a:t>
            </a:r>
            <a:r>
              <a:rPr lang="it-IT" altLang="it-IT" sz="1800" b="1">
                <a:solidFill>
                  <a:schemeClr val="accent2"/>
                </a:solidFill>
              </a:rPr>
              <a:t>-o-xylyl)</a:t>
            </a:r>
            <a:r>
              <a:rPr lang="it-IT" altLang="it-IT" sz="1800" b="1" baseline="-25000">
                <a:solidFill>
                  <a:schemeClr val="accent2"/>
                </a:solidFill>
              </a:rPr>
              <a:t>2</a:t>
            </a:r>
            <a:r>
              <a:rPr lang="it-IT" altLang="it-IT" sz="1800" b="1">
                <a:solidFill>
                  <a:schemeClr val="accent2"/>
                </a:solidFill>
              </a:rPr>
              <a:t>]</a:t>
            </a:r>
            <a:r>
              <a:rPr lang="it-IT" altLang="it-IT" sz="1800" b="1" baseline="30000">
                <a:solidFill>
                  <a:schemeClr val="accent2"/>
                </a:solidFill>
              </a:rPr>
              <a:t>1-/2-</a:t>
            </a:r>
          </a:p>
          <a:p>
            <a:pPr eaLnBrk="1" hangingPunct="1">
              <a:buFontTx/>
              <a:buNone/>
            </a:pPr>
            <a:r>
              <a:rPr lang="it-IT" altLang="it-IT" sz="1800" b="1">
                <a:solidFill>
                  <a:schemeClr val="accent2"/>
                </a:solidFill>
              </a:rPr>
              <a:t>	</a:t>
            </a:r>
            <a:r>
              <a:rPr lang="it-IT" altLang="it-IT" sz="1800" b="1">
                <a:solidFill>
                  <a:srgbClr val="FF0000"/>
                </a:solidFill>
              </a:rPr>
              <a:t>-1500</a:t>
            </a:r>
            <a:r>
              <a:rPr lang="it-IT" altLang="it-IT" sz="1800" b="1">
                <a:solidFill>
                  <a:schemeClr val="accent2"/>
                </a:solidFill>
              </a:rPr>
              <a:t> mM in DMF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 b="1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9900"/>
                </a:solidFill>
              </a:rPr>
              <a:t>C:</a:t>
            </a:r>
            <a:r>
              <a:rPr lang="it-IT" altLang="it-IT" sz="2000" b="1"/>
              <a:t> </a:t>
            </a:r>
            <a:r>
              <a:rPr lang="it-IT" altLang="it-IT" sz="1800" b="1">
                <a:solidFill>
                  <a:schemeClr val="accent2"/>
                </a:solidFill>
              </a:rPr>
              <a:t>[Fe</a:t>
            </a:r>
            <a:r>
              <a:rPr lang="it-IT" altLang="it-IT" sz="1800" b="1" baseline="-25000">
                <a:solidFill>
                  <a:schemeClr val="accent2"/>
                </a:solidFill>
              </a:rPr>
              <a:t>3</a:t>
            </a:r>
            <a:r>
              <a:rPr lang="it-IT" altLang="it-IT" sz="1800" b="1">
                <a:solidFill>
                  <a:schemeClr val="accent2"/>
                </a:solidFill>
              </a:rPr>
              <a:t>S</a:t>
            </a:r>
            <a:r>
              <a:rPr lang="it-IT" altLang="it-IT" sz="1800" b="1" baseline="-25000">
                <a:solidFill>
                  <a:schemeClr val="accent2"/>
                </a:solidFill>
              </a:rPr>
              <a:t>4</a:t>
            </a:r>
            <a:r>
              <a:rPr lang="it-IT" altLang="it-IT" sz="1800" b="1">
                <a:solidFill>
                  <a:schemeClr val="accent2"/>
                </a:solidFill>
              </a:rPr>
              <a:t>(LS</a:t>
            </a:r>
            <a:r>
              <a:rPr lang="it-IT" altLang="it-IT" sz="1800" b="1" baseline="-25000">
                <a:solidFill>
                  <a:schemeClr val="accent2"/>
                </a:solidFill>
              </a:rPr>
              <a:t>3</a:t>
            </a:r>
            <a:r>
              <a:rPr lang="it-IT" altLang="it-IT" sz="1800" b="1">
                <a:solidFill>
                  <a:schemeClr val="accent2"/>
                </a:solidFill>
              </a:rPr>
              <a:t>]</a:t>
            </a:r>
            <a:r>
              <a:rPr lang="it-IT" altLang="it-IT" sz="1800" b="1" baseline="30000">
                <a:solidFill>
                  <a:schemeClr val="accent2"/>
                </a:solidFill>
              </a:rPr>
              <a:t>2-/3-</a:t>
            </a:r>
          </a:p>
          <a:p>
            <a:pPr eaLnBrk="1" hangingPunct="1">
              <a:buFontTx/>
              <a:buNone/>
            </a:pPr>
            <a:r>
              <a:rPr lang="it-IT" altLang="it-IT" sz="1800" b="1" baseline="30000">
                <a:solidFill>
                  <a:schemeClr val="accent2"/>
                </a:solidFill>
              </a:rPr>
              <a:t>	</a:t>
            </a:r>
            <a:r>
              <a:rPr lang="it-IT" altLang="it-IT" sz="1800" b="1">
                <a:solidFill>
                  <a:srgbClr val="FF0000"/>
                </a:solidFill>
              </a:rPr>
              <a:t>-1060</a:t>
            </a:r>
            <a:r>
              <a:rPr lang="it-IT" altLang="it-IT" sz="1800" b="1">
                <a:solidFill>
                  <a:schemeClr val="accent2"/>
                </a:solidFill>
              </a:rPr>
              <a:t> mV in MeCN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 b="1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9900"/>
                </a:solidFill>
              </a:rPr>
              <a:t>D:</a:t>
            </a:r>
            <a:r>
              <a:rPr lang="it-IT" altLang="it-IT" sz="2000" b="1"/>
              <a:t> </a:t>
            </a:r>
            <a:r>
              <a:rPr lang="it-IT" altLang="it-IT" sz="1800" b="1">
                <a:solidFill>
                  <a:srgbClr val="0033CC"/>
                </a:solidFill>
              </a:rPr>
              <a:t>[Fe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8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800" b="1">
                <a:solidFill>
                  <a:srgbClr val="0033CC"/>
                </a:solidFill>
              </a:rPr>
              <a:t>(S-2,4,6(i-Pr)</a:t>
            </a:r>
            <a:r>
              <a:rPr lang="it-IT" altLang="it-IT" sz="1800" b="1" baseline="-25000">
                <a:solidFill>
                  <a:srgbClr val="0033CC"/>
                </a:solidFill>
              </a:rPr>
              <a:t>3</a:t>
            </a:r>
            <a:r>
              <a:rPr lang="it-IT" altLang="it-IT" sz="1800" b="1">
                <a:solidFill>
                  <a:srgbClr val="0033CC"/>
                </a:solidFill>
              </a:rPr>
              <a:t>C</a:t>
            </a:r>
            <a:r>
              <a:rPr lang="it-IT" altLang="it-IT" sz="1800" b="1" baseline="-25000">
                <a:solidFill>
                  <a:srgbClr val="0033CC"/>
                </a:solidFill>
              </a:rPr>
              <a:t>6</a:t>
            </a:r>
            <a:r>
              <a:rPr lang="it-IT" altLang="it-IT" sz="1800" b="1">
                <a:solidFill>
                  <a:srgbClr val="0033CC"/>
                </a:solidFill>
              </a:rPr>
              <a:t>H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800" b="1">
                <a:solidFill>
                  <a:srgbClr val="0033CC"/>
                </a:solidFill>
              </a:rPr>
              <a:t>)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800" b="1">
                <a:solidFill>
                  <a:srgbClr val="0033CC"/>
                </a:solidFill>
              </a:rPr>
              <a:t>]</a:t>
            </a:r>
            <a:r>
              <a:rPr lang="it-IT" altLang="it-IT" sz="1800" b="1" baseline="30000">
                <a:solidFill>
                  <a:srgbClr val="0033CC"/>
                </a:solidFill>
              </a:rPr>
              <a:t>1-/2-</a:t>
            </a:r>
          </a:p>
          <a:p>
            <a:pPr eaLnBrk="1" hangingPunct="1">
              <a:buFontTx/>
              <a:buNone/>
            </a:pPr>
            <a:r>
              <a:rPr lang="it-IT" altLang="it-IT" sz="1800" b="1" baseline="30000">
                <a:solidFill>
                  <a:srgbClr val="0033CC"/>
                </a:solidFill>
              </a:rPr>
              <a:t>	</a:t>
            </a:r>
            <a:r>
              <a:rPr lang="it-IT" altLang="it-IT" sz="1800" b="1">
                <a:solidFill>
                  <a:srgbClr val="FF0000"/>
                </a:solidFill>
              </a:rPr>
              <a:t>-150</a:t>
            </a:r>
            <a:r>
              <a:rPr lang="it-IT" altLang="it-IT" sz="1800" b="1">
                <a:solidFill>
                  <a:srgbClr val="0033CC"/>
                </a:solidFill>
              </a:rPr>
              <a:t> mV in MeCN</a:t>
            </a:r>
          </a:p>
          <a:p>
            <a:pPr eaLnBrk="1" hangingPunct="1">
              <a:buFontTx/>
              <a:buNone/>
            </a:pPr>
            <a:r>
              <a:rPr lang="it-IT" altLang="it-IT" sz="1800" b="1">
                <a:solidFill>
                  <a:srgbClr val="0033CC"/>
                </a:solidFill>
              </a:rPr>
              <a:t>	[Fe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8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800" b="1">
                <a:solidFill>
                  <a:srgbClr val="0033CC"/>
                </a:solidFill>
              </a:rPr>
              <a:t>(SCH</a:t>
            </a:r>
            <a:r>
              <a:rPr lang="it-IT" altLang="it-IT" sz="1800" b="1" baseline="-25000">
                <a:solidFill>
                  <a:srgbClr val="0033CC"/>
                </a:solidFill>
              </a:rPr>
              <a:t>2</a:t>
            </a:r>
            <a:r>
              <a:rPr lang="it-IT" altLang="it-IT" sz="1800" b="1">
                <a:solidFill>
                  <a:srgbClr val="0033CC"/>
                </a:solidFill>
              </a:rPr>
              <a:t>Ph)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800" b="1">
                <a:solidFill>
                  <a:srgbClr val="0033CC"/>
                </a:solidFill>
              </a:rPr>
              <a:t>]</a:t>
            </a:r>
            <a:r>
              <a:rPr lang="it-IT" altLang="it-IT" sz="1800" b="1" baseline="30000">
                <a:solidFill>
                  <a:srgbClr val="0033CC"/>
                </a:solidFill>
              </a:rPr>
              <a:t>2-/3-</a:t>
            </a:r>
          </a:p>
          <a:p>
            <a:pPr eaLnBrk="1" hangingPunct="1">
              <a:buFontTx/>
              <a:buNone/>
            </a:pPr>
            <a:r>
              <a:rPr lang="it-IT" altLang="it-IT" sz="1800" b="1" baseline="30000">
                <a:solidFill>
                  <a:srgbClr val="0033CC"/>
                </a:solidFill>
              </a:rPr>
              <a:t>	</a:t>
            </a:r>
            <a:r>
              <a:rPr lang="it-IT" altLang="it-IT" sz="1800" b="1">
                <a:solidFill>
                  <a:srgbClr val="FF0000"/>
                </a:solidFill>
              </a:rPr>
              <a:t>-1200</a:t>
            </a:r>
            <a:r>
              <a:rPr lang="it-IT" altLang="it-IT" sz="1800" b="1">
                <a:solidFill>
                  <a:srgbClr val="0033CC"/>
                </a:solidFill>
              </a:rPr>
              <a:t> mV in MeCN</a:t>
            </a:r>
          </a:p>
        </p:txBody>
      </p:sp>
      <p:pic>
        <p:nvPicPr>
          <p:cNvPr id="100356" name="Picture 4">
            <a:extLst>
              <a:ext uri="{FF2B5EF4-FFF2-40B4-BE49-F238E27FC236}">
                <a16:creationId xmlns:a16="http://schemas.microsoft.com/office/drawing/2014/main" id="{FFCF6D0A-2322-457F-9D39-2987D10F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874838"/>
            <a:ext cx="4244975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>
            <a:extLst>
              <a:ext uri="{FF2B5EF4-FFF2-40B4-BE49-F238E27FC236}">
                <a16:creationId xmlns:a16="http://schemas.microsoft.com/office/drawing/2014/main" id="{364F6440-EB1B-477F-B8E6-AA0EC2E10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913" y="515778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33CC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00358" name="Text Box 6">
            <a:extLst>
              <a:ext uri="{FF2B5EF4-FFF2-40B4-BE49-F238E27FC236}">
                <a16:creationId xmlns:a16="http://schemas.microsoft.com/office/drawing/2014/main" id="{BBE20E56-12CB-4226-A371-0719321C9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661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33CC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00359" name="Text Box 7">
            <a:extLst>
              <a:ext uri="{FF2B5EF4-FFF2-40B4-BE49-F238E27FC236}">
                <a16:creationId xmlns:a16="http://schemas.microsoft.com/office/drawing/2014/main" id="{1402DE7F-2E2A-4CA1-8FE0-3ED94DE4F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1916113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33CC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100360" name="Text Box 8">
            <a:extLst>
              <a:ext uri="{FF2B5EF4-FFF2-40B4-BE49-F238E27FC236}">
                <a16:creationId xmlns:a16="http://schemas.microsoft.com/office/drawing/2014/main" id="{615CF2A3-B386-4E8D-82EB-A142D497F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2131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33CC"/>
                </a:solidFill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07113573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64C7CA78-ED7C-4E68-9DA8-3053A023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6" b="18898"/>
          <a:stretch>
            <a:fillRect/>
          </a:stretch>
        </p:blipFill>
        <p:spPr bwMode="auto">
          <a:xfrm>
            <a:off x="755650" y="236538"/>
            <a:ext cx="4248150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>
            <a:extLst>
              <a:ext uri="{FF2B5EF4-FFF2-40B4-BE49-F238E27FC236}">
                <a16:creationId xmlns:a16="http://schemas.microsoft.com/office/drawing/2014/main" id="{B0FC386A-6A5D-46C9-92A3-2B859089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8" b="18898"/>
          <a:stretch>
            <a:fillRect/>
          </a:stretch>
        </p:blipFill>
        <p:spPr bwMode="auto">
          <a:xfrm>
            <a:off x="5368925" y="260350"/>
            <a:ext cx="3595688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>
            <a:extLst>
              <a:ext uri="{FF2B5EF4-FFF2-40B4-BE49-F238E27FC236}">
                <a16:creationId xmlns:a16="http://schemas.microsoft.com/office/drawing/2014/main" id="{8594453E-21B8-4008-9528-3D5EE678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3" b="11023"/>
          <a:stretch>
            <a:fillRect/>
          </a:stretch>
        </p:blipFill>
        <p:spPr bwMode="auto">
          <a:xfrm>
            <a:off x="1547813" y="3282950"/>
            <a:ext cx="341471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EB3C4F02-82A8-4067-BDBC-D007756F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852738"/>
            <a:ext cx="1600200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Rubredoxins</a:t>
            </a:r>
          </a:p>
        </p:txBody>
      </p:sp>
      <p:sp>
        <p:nvSpPr>
          <p:cNvPr id="101382" name="Text Box 6">
            <a:extLst>
              <a:ext uri="{FF2B5EF4-FFF2-40B4-BE49-F238E27FC236}">
                <a16:creationId xmlns:a16="http://schemas.microsoft.com/office/drawing/2014/main" id="{B1F8A7CB-021C-4499-AD70-B25C96937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5949950"/>
            <a:ext cx="1384300" cy="581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>
                <a:solidFill>
                  <a:srgbClr val="009900"/>
                </a:solidFill>
              </a:rPr>
              <a:t>Bacterial Ferredoxins</a:t>
            </a: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0376E43E-87C7-4E22-95C3-97B6704C7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3740150"/>
            <a:ext cx="990600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</a:rPr>
              <a:t>HiPIPs</a:t>
            </a:r>
          </a:p>
        </p:txBody>
      </p:sp>
      <p:sp>
        <p:nvSpPr>
          <p:cNvPr id="101384" name="Text Box 8">
            <a:extLst>
              <a:ext uri="{FF2B5EF4-FFF2-40B4-BE49-F238E27FC236}">
                <a16:creationId xmlns:a16="http://schemas.microsoft.com/office/drawing/2014/main" id="{46B606E1-821E-4748-B9CB-AD34BB5BB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3262313"/>
            <a:ext cx="1600200" cy="581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Plant-type Ferredoxins</a:t>
            </a:r>
          </a:p>
        </p:txBody>
      </p:sp>
      <p:sp>
        <p:nvSpPr>
          <p:cNvPr id="130057" name="Rectangle 9">
            <a:extLst>
              <a:ext uri="{FF2B5EF4-FFF2-40B4-BE49-F238E27FC236}">
                <a16:creationId xmlns:a16="http://schemas.microsoft.com/office/drawing/2014/main" id="{60473289-2BB9-4342-9179-6209492E5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2526" y="4157663"/>
            <a:ext cx="4146550" cy="2007641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Representative Iron-Sulphur Proteins</a:t>
            </a:r>
          </a:p>
        </p:txBody>
      </p:sp>
    </p:spTree>
    <p:extLst>
      <p:ext uri="{BB962C8B-B14F-4D97-AF65-F5344CB8AC3E}">
        <p14:creationId xmlns:p14="http://schemas.microsoft.com/office/powerpoint/2010/main" val="119091137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5">
            <a:extLst>
              <a:ext uri="{FF2B5EF4-FFF2-40B4-BE49-F238E27FC236}">
                <a16:creationId xmlns:a16="http://schemas.microsoft.com/office/drawing/2014/main" id="{4A41A1FE-33D0-4AFF-8784-CEFCFEF93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216"/>
            <a:ext cx="7416800" cy="141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102403" name="Picture 2">
            <a:extLst>
              <a:ext uri="{FF2B5EF4-FFF2-40B4-BE49-F238E27FC236}">
                <a16:creationId xmlns:a16="http://schemas.microsoft.com/office/drawing/2014/main" id="{95BE030D-6F5C-4124-ABAB-96BBCF65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5320"/>
            <a:ext cx="41910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04" name="Object 3">
            <a:extLst>
              <a:ext uri="{FF2B5EF4-FFF2-40B4-BE49-F238E27FC236}">
                <a16:creationId xmlns:a16="http://schemas.microsoft.com/office/drawing/2014/main" id="{611704D3-8388-4F12-A3DA-3D1E25796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592165"/>
              </p:ext>
            </p:extLst>
          </p:nvPr>
        </p:nvGraphicFramePr>
        <p:xfrm>
          <a:off x="1295400" y="5480918"/>
          <a:ext cx="7620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3" imgW="868755" imgH="1104762" progId="Paint.Picture">
                  <p:embed/>
                </p:oleObj>
              </mc:Choice>
              <mc:Fallback>
                <p:oleObj name="Immagine bitmap" r:id="rId3" imgW="868755" imgH="1104762" progId="Paint.Picture">
                  <p:embed/>
                  <p:pic>
                    <p:nvPicPr>
                      <p:cNvPr id="102404" name="Object 3">
                        <a:extLst>
                          <a:ext uri="{FF2B5EF4-FFF2-40B4-BE49-F238E27FC236}">
                            <a16:creationId xmlns:a16="http://schemas.microsoft.com/office/drawing/2014/main" id="{611704D3-8388-4F12-A3DA-3D1E25796F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480918"/>
                        <a:ext cx="7620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4">
            <a:extLst>
              <a:ext uri="{FF2B5EF4-FFF2-40B4-BE49-F238E27FC236}">
                <a16:creationId xmlns:a16="http://schemas.microsoft.com/office/drawing/2014/main" id="{3EEF15A2-84B0-4940-8FF7-6BE9F834C8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34063"/>
              </p:ext>
            </p:extLst>
          </p:nvPr>
        </p:nvGraphicFramePr>
        <p:xfrm>
          <a:off x="7467600" y="5480918"/>
          <a:ext cx="86042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5" imgW="861135" imgH="1089754" progId="Paint.Picture">
                  <p:embed/>
                </p:oleObj>
              </mc:Choice>
              <mc:Fallback>
                <p:oleObj name="Immagine bitmap" r:id="rId5" imgW="861135" imgH="1089754" progId="Paint.Picture">
                  <p:embed/>
                  <p:pic>
                    <p:nvPicPr>
                      <p:cNvPr id="102405" name="Object 4">
                        <a:extLst>
                          <a:ext uri="{FF2B5EF4-FFF2-40B4-BE49-F238E27FC236}">
                            <a16:creationId xmlns:a16="http://schemas.microsoft.com/office/drawing/2014/main" id="{3EEF15A2-84B0-4940-8FF7-6BE9F834C8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480918"/>
                        <a:ext cx="860425" cy="108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Text Box 5">
            <a:extLst>
              <a:ext uri="{FF2B5EF4-FFF2-40B4-BE49-F238E27FC236}">
                <a16:creationId xmlns:a16="http://schemas.microsoft.com/office/drawing/2014/main" id="{1BBA77DC-B7BB-446C-A7E3-AE43BACFF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047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</a:t>
            </a:r>
            <a:r>
              <a:rPr lang="it-IT" altLang="it-IT" sz="1800" b="1" baseline="-25000">
                <a:solidFill>
                  <a:srgbClr val="0033CC"/>
                </a:solidFill>
              </a:rPr>
              <a:t>3</a:t>
            </a:r>
            <a:r>
              <a:rPr lang="it-IT" altLang="it-IT" sz="16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 in 7Fe-8S Fd</a:t>
            </a:r>
          </a:p>
        </p:txBody>
      </p:sp>
      <p:sp>
        <p:nvSpPr>
          <p:cNvPr id="102407" name="Text Box 6">
            <a:extLst>
              <a:ext uri="{FF2B5EF4-FFF2-40B4-BE49-F238E27FC236}">
                <a16:creationId xmlns:a16="http://schemas.microsoft.com/office/drawing/2014/main" id="{DA3299E1-C6E9-4F4B-93F9-2D38195F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7095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</a:t>
            </a:r>
            <a:r>
              <a:rPr lang="it-IT" altLang="it-IT" sz="1800" b="1" baseline="-25000">
                <a:solidFill>
                  <a:srgbClr val="0033CC"/>
                </a:solidFill>
              </a:rPr>
              <a:t>2</a:t>
            </a:r>
            <a:r>
              <a:rPr lang="it-IT" altLang="it-IT" sz="16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2</a:t>
            </a:r>
            <a:r>
              <a:rPr lang="it-IT" altLang="it-IT" sz="1600" b="1">
                <a:solidFill>
                  <a:srgbClr val="0033CC"/>
                </a:solidFill>
              </a:rPr>
              <a:t> in 2Fe-2S Fd</a:t>
            </a:r>
          </a:p>
        </p:txBody>
      </p:sp>
      <p:sp>
        <p:nvSpPr>
          <p:cNvPr id="102408" name="Text Box 7">
            <a:extLst>
              <a:ext uri="{FF2B5EF4-FFF2-40B4-BE49-F238E27FC236}">
                <a16:creationId xmlns:a16="http://schemas.microsoft.com/office/drawing/2014/main" id="{04A29343-C1F0-4063-AA45-39601D612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143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 in 4Fe-4S Fd</a:t>
            </a:r>
          </a:p>
        </p:txBody>
      </p:sp>
      <p:sp>
        <p:nvSpPr>
          <p:cNvPr id="102409" name="Text Box 8">
            <a:extLst>
              <a:ext uri="{FF2B5EF4-FFF2-40B4-BE49-F238E27FC236}">
                <a16:creationId xmlns:a16="http://schemas.microsoft.com/office/drawing/2014/main" id="{F6DF12B0-1639-40EF-A56B-9CB862FBA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191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 in 7Fe-8S Fd</a:t>
            </a:r>
          </a:p>
        </p:txBody>
      </p:sp>
      <p:sp>
        <p:nvSpPr>
          <p:cNvPr id="102410" name="Text Box 9">
            <a:extLst>
              <a:ext uri="{FF2B5EF4-FFF2-40B4-BE49-F238E27FC236}">
                <a16:creationId xmlns:a16="http://schemas.microsoft.com/office/drawing/2014/main" id="{BE83CC9F-B93D-4F1A-9991-FE14B6430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047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</a:t>
            </a:r>
            <a:r>
              <a:rPr lang="it-IT" altLang="it-IT" sz="1800" b="1" baseline="-25000">
                <a:solidFill>
                  <a:srgbClr val="0033CC"/>
                </a:solidFill>
              </a:rPr>
              <a:t>3</a:t>
            </a:r>
            <a:r>
              <a:rPr lang="it-IT" altLang="it-IT" sz="16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 in 3Fe-4S Fd</a:t>
            </a:r>
          </a:p>
        </p:txBody>
      </p:sp>
      <p:sp>
        <p:nvSpPr>
          <p:cNvPr id="102411" name="Text Box 10">
            <a:extLst>
              <a:ext uri="{FF2B5EF4-FFF2-40B4-BE49-F238E27FC236}">
                <a16:creationId xmlns:a16="http://schemas.microsoft.com/office/drawing/2014/main" id="{24F8025D-6E67-4A70-8458-2873CA960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095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Fe(SCys)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 in Rd</a:t>
            </a:r>
          </a:p>
        </p:txBody>
      </p:sp>
      <p:sp>
        <p:nvSpPr>
          <p:cNvPr id="102412" name="Text Box 11">
            <a:extLst>
              <a:ext uri="{FF2B5EF4-FFF2-40B4-BE49-F238E27FC236}">
                <a16:creationId xmlns:a16="http://schemas.microsoft.com/office/drawing/2014/main" id="{7ECA7D5C-F8AC-4258-A3D8-539C99674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143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 in 8Fe-8S Fd</a:t>
            </a:r>
          </a:p>
        </p:txBody>
      </p:sp>
      <p:sp>
        <p:nvSpPr>
          <p:cNvPr id="102413" name="Text Box 12">
            <a:extLst>
              <a:ext uri="{FF2B5EF4-FFF2-40B4-BE49-F238E27FC236}">
                <a16:creationId xmlns:a16="http://schemas.microsoft.com/office/drawing/2014/main" id="{1EAA9423-DF5E-40C7-8574-8EA86FCD9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319118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33CC"/>
                </a:solidFill>
              </a:rPr>
              <a:t>Fe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S</a:t>
            </a:r>
            <a:r>
              <a:rPr lang="it-IT" altLang="it-IT" sz="1800" b="1" baseline="-25000">
                <a:solidFill>
                  <a:srgbClr val="0033CC"/>
                </a:solidFill>
              </a:rPr>
              <a:t>4</a:t>
            </a:r>
            <a:r>
              <a:rPr lang="it-IT" altLang="it-IT" sz="1600" b="1">
                <a:solidFill>
                  <a:srgbClr val="0033CC"/>
                </a:solidFill>
              </a:rPr>
              <a:t> in HiPIP</a:t>
            </a:r>
          </a:p>
        </p:txBody>
      </p:sp>
      <p:sp>
        <p:nvSpPr>
          <p:cNvPr id="131086" name="Rectangle 14">
            <a:extLst>
              <a:ext uri="{FF2B5EF4-FFF2-40B4-BE49-F238E27FC236}">
                <a16:creationId xmlns:a16="http://schemas.microsoft.com/office/drawing/2014/main" id="{EDDD073D-9E41-4C38-893F-DCB5992A5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Experimental Reduction Potential observed in </a:t>
            </a:r>
            <a:br>
              <a:rPr lang="en-AU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Iron-Sulphur Clusters in Proteins</a:t>
            </a:r>
          </a:p>
        </p:txBody>
      </p:sp>
    </p:spTree>
    <p:extLst>
      <p:ext uri="{BB962C8B-B14F-4D97-AF65-F5344CB8AC3E}">
        <p14:creationId xmlns:p14="http://schemas.microsoft.com/office/powerpoint/2010/main" val="1870595518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4BD546AE-1907-471C-9C25-0A3CD923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8511" r="3291" b="4256"/>
          <a:stretch>
            <a:fillRect/>
          </a:stretch>
        </p:blipFill>
        <p:spPr bwMode="auto">
          <a:xfrm>
            <a:off x="711200" y="1120775"/>
            <a:ext cx="767715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29D16B76-F29B-49C9-AA75-4054C3B35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633412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Total Surface Charge of Proteins and Reduction Potential</a:t>
            </a:r>
          </a:p>
        </p:txBody>
      </p:sp>
    </p:spTree>
    <p:extLst>
      <p:ext uri="{BB962C8B-B14F-4D97-AF65-F5344CB8AC3E}">
        <p14:creationId xmlns:p14="http://schemas.microsoft.com/office/powerpoint/2010/main" val="896063379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891858F6-638C-4067-8BF7-5A3B6473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357313"/>
            <a:ext cx="615315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3">
            <a:extLst>
              <a:ext uri="{FF2B5EF4-FFF2-40B4-BE49-F238E27FC236}">
                <a16:creationId xmlns:a16="http://schemas.microsoft.com/office/drawing/2014/main" id="{9F6C7E24-9137-4A3C-81B8-583C30D9A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Collocare una carica sulla superficie dell’</a:t>
            </a:r>
            <a:r>
              <a:rPr lang="it-IT" alt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HiPIP</a:t>
            </a:r>
            <a:r>
              <a:rPr lang="it-IT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it-IT" alt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Chromatium</a:t>
            </a:r>
            <a:r>
              <a:rPr lang="it-IT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vinosum</a:t>
            </a:r>
            <a:endParaRPr lang="it-IT" alt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29206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2EA570BC-1F17-4E1E-8FDB-E890FBCD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0847" r="4677" b="5423"/>
          <a:stretch>
            <a:fillRect/>
          </a:stretch>
        </p:blipFill>
        <p:spPr bwMode="auto">
          <a:xfrm>
            <a:off x="1392238" y="1412875"/>
            <a:ext cx="66357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>
            <a:extLst>
              <a:ext uri="{FF2B5EF4-FFF2-40B4-BE49-F238E27FC236}">
                <a16:creationId xmlns:a16="http://schemas.microsoft.com/office/drawing/2014/main" id="{77F681F3-6E01-4433-9F43-07BB935225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Protonation of a single HIS residue modifies the Enthalpic Contribution of </a:t>
            </a:r>
            <a:r>
              <a:rPr lang="en-US" alt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HiPIPs</a:t>
            </a:r>
            <a:r>
              <a:rPr lang="en-US" alt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Reduction</a:t>
            </a:r>
            <a:endParaRPr lang="it-IT" alt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81592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85E15CFB-8BA8-4DC0-A730-558DF9DB1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865187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Marcus e la teoria dei piccoli passi</a:t>
            </a: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7EBB279D-3720-4ED2-8503-3B499280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125538"/>
            <a:ext cx="7827963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525575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0A7F27F3-316A-484C-9FD8-6325A9BBB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Bioinformatica</a:t>
            </a:r>
          </a:p>
        </p:txBody>
      </p:sp>
      <p:pic>
        <p:nvPicPr>
          <p:cNvPr id="84995" name="Picture 6">
            <a:extLst>
              <a:ext uri="{FF2B5EF4-FFF2-40B4-BE49-F238E27FC236}">
                <a16:creationId xmlns:a16="http://schemas.microsoft.com/office/drawing/2014/main" id="{032F28DA-0200-4749-A037-C9F4D164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84313"/>
            <a:ext cx="56880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>
            <a:extLst>
              <a:ext uri="{FF2B5EF4-FFF2-40B4-BE49-F238E27FC236}">
                <a16:creationId xmlns:a16="http://schemas.microsoft.com/office/drawing/2014/main" id="{4605010A-B24B-4F79-B73C-069FF520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8863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7">
            <a:extLst>
              <a:ext uri="{FF2B5EF4-FFF2-40B4-BE49-F238E27FC236}">
                <a16:creationId xmlns:a16="http://schemas.microsoft.com/office/drawing/2014/main" id="{2650A574-034B-4751-8ACC-897F0C33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1275"/>
            <a:ext cx="67262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4">
            <a:extLst>
              <a:ext uri="{FF2B5EF4-FFF2-40B4-BE49-F238E27FC236}">
                <a16:creationId xmlns:a16="http://schemas.microsoft.com/office/drawing/2014/main" id="{782888C5-A301-4252-8A90-A91CD8B2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0"/>
          <a:stretch>
            <a:fillRect/>
          </a:stretch>
        </p:blipFill>
        <p:spPr bwMode="auto">
          <a:xfrm>
            <a:off x="2555875" y="5243513"/>
            <a:ext cx="63246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3351C6FA-2EAF-44A1-BEDE-C8254867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5463"/>
            <a:ext cx="8393112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D3C16567-E0E5-489D-9060-B959310A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8835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0B816D9-F5AC-40F2-81E0-67E8BF115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4984"/>
            <a:ext cx="9144000" cy="64807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it-IT" altLang="it-IT" sz="4400" dirty="0" err="1"/>
              <a:t>ClustalX</a:t>
            </a:r>
            <a:r>
              <a:rPr lang="it-IT" altLang="it-IT" dirty="0"/>
              <a:t> e allineamento di sequenze</a:t>
            </a:r>
          </a:p>
        </p:txBody>
      </p:sp>
    </p:spTree>
    <p:extLst>
      <p:ext uri="{BB962C8B-B14F-4D97-AF65-F5344CB8AC3E}">
        <p14:creationId xmlns:p14="http://schemas.microsoft.com/office/powerpoint/2010/main" val="258598306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2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3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4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5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6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7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8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9.xml><?xml version="1.0" encoding="utf-8"?>
<a:themeOverride xmlns:a="http://schemas.openxmlformats.org/drawingml/2006/main">
  <a:clrScheme name="Struttura predefinita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</TotalTime>
  <Words>2127</Words>
  <Application>Microsoft Office PowerPoint</Application>
  <PresentationFormat>Presentazione su schermo (4:3)</PresentationFormat>
  <Paragraphs>378</Paragraphs>
  <Slides>106</Slides>
  <Notes>10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106</vt:i4>
      </vt:variant>
    </vt:vector>
  </HeadingPairs>
  <TitlesOfParts>
    <vt:vector size="120" baseType="lpstr">
      <vt:lpstr>Arial</vt:lpstr>
      <vt:lpstr>Arial Black</vt:lpstr>
      <vt:lpstr>Arial Rounded MT Bold</vt:lpstr>
      <vt:lpstr>Calibri</vt:lpstr>
      <vt:lpstr>Comic Sans MS</vt:lpstr>
      <vt:lpstr>Courier New</vt:lpstr>
      <vt:lpstr>Symbol</vt:lpstr>
      <vt:lpstr>Tahoma</vt:lpstr>
      <vt:lpstr>Times New Roman</vt:lpstr>
      <vt:lpstr>Wingdings</vt:lpstr>
      <vt:lpstr>Struttura predefinita</vt:lpstr>
      <vt:lpstr>Fotografia Photo Editor</vt:lpstr>
      <vt:lpstr>Immagine bitmap</vt:lpstr>
      <vt:lpstr>JANDEL SIGMAPLOT GRAPHIC</vt:lpstr>
      <vt:lpstr>Programma del Corso</vt:lpstr>
      <vt:lpstr>Cosa studia la chimica inorganica biologica?</vt:lpstr>
      <vt:lpstr>Metalli necessari alla vita</vt:lpstr>
      <vt:lpstr>Presentazione standard di PowerPoint</vt:lpstr>
      <vt:lpstr>Presentazione standard di PowerPoint</vt:lpstr>
      <vt:lpstr>Presentazione standard di PowerPoint</vt:lpstr>
      <vt:lpstr>Metalli alcalini e alcalino terrosi</vt:lpstr>
      <vt:lpstr>Un esempio…</vt:lpstr>
      <vt:lpstr>Presentazione standard di PowerPoint</vt:lpstr>
      <vt:lpstr>Presentazione standard di PowerPoint</vt:lpstr>
      <vt:lpstr>Classificazione degli ioni metallici “bio”</vt:lpstr>
      <vt:lpstr>Presentazione standard di PowerPoint</vt:lpstr>
      <vt:lpstr>Presentazione standard di PowerPoint</vt:lpstr>
      <vt:lpstr>Presentazione standard di PowerPoint</vt:lpstr>
      <vt:lpstr>Ioni metallici per il trasporto di carica</vt:lpstr>
      <vt:lpstr>Ioni metallici per la catalisi enzimatica</vt:lpstr>
      <vt:lpstr>Ioni metallici per il trasferimento elettronico</vt:lpstr>
      <vt:lpstr>Struttura primaria delle proteine</vt:lpstr>
      <vt:lpstr>Struttura secondaria delle proteine</vt:lpstr>
      <vt:lpstr>Presentazione standard di PowerPoint</vt:lpstr>
      <vt:lpstr>Presentazione standard di PowerPoint</vt:lpstr>
      <vt:lpstr>Metalloproteine</vt:lpstr>
      <vt:lpstr>Metalloproteine</vt:lpstr>
      <vt:lpstr>Il cofattore metallico</vt:lpstr>
      <vt:lpstr>Presentazione standard di PowerPoint</vt:lpstr>
      <vt:lpstr>Presentazione standard di PowerPoint</vt:lpstr>
      <vt:lpstr>Presentazione standard di PowerPoint</vt:lpstr>
      <vt:lpstr>Concentrazione del Ca(II) nei fluidi e tessuti</vt:lpstr>
      <vt:lpstr>Il trasduttore universale: il motivo EF-hand</vt:lpstr>
      <vt:lpstr>Function is changing structure: Apo CaM – 4Ca CaM</vt:lpstr>
      <vt:lpstr>The CaM bite: a wrap around movement</vt:lpstr>
      <vt:lpstr>The calcium buffer S100G does not move much</vt:lpstr>
      <vt:lpstr>Presentazione standard di PowerPoint</vt:lpstr>
      <vt:lpstr>Solubilità del Ferro(III / II)</vt:lpstr>
      <vt:lpstr>Siderofori: Enterobactine e analoghi sintetici</vt:lpstr>
      <vt:lpstr>Iron uptake</vt:lpstr>
      <vt:lpstr>Transferrina</vt:lpstr>
      <vt:lpstr>Presentazione standard di PowerPoint</vt:lpstr>
      <vt:lpstr>Informazioni da Spettroscopia NMR</vt:lpstr>
      <vt:lpstr>Spettro 1H-NMR di una miscela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Enzimi idrolitici</vt:lpstr>
      <vt:lpstr>Acidità dell’acqua di coordinazione</vt:lpstr>
      <vt:lpstr>Sito catalitico dell’anidrasi carbonica</vt:lpstr>
      <vt:lpstr>Ciclo catalitico della carbossipeptidasi</vt:lpstr>
      <vt:lpstr>Cu, Zn Superossido dismutasi (SOD)</vt:lpstr>
      <vt:lpstr>Superoxide ion dismutation</vt:lpstr>
      <vt:lpstr>Rate constants for superoxide dismutation</vt:lpstr>
      <vt:lpstr>Dismutazione enzimatica del superossido</vt:lpstr>
      <vt:lpstr>Il meccanismo di reazione</vt:lpstr>
      <vt:lpstr>Metal site in E.coli Mn SOD (PDB code:1VEW)</vt:lpstr>
      <vt:lpstr>Presentazione standard di PowerPoint</vt:lpstr>
      <vt:lpstr>Le globine</vt:lpstr>
      <vt:lpstr>La struttura della mioglobina</vt:lpstr>
      <vt:lpstr>Presentazione standard di PowerPoint</vt:lpstr>
      <vt:lpstr>Protoporphyrin IX</vt:lpstr>
      <vt:lpstr>Il gruppo eme</vt:lpstr>
      <vt:lpstr>Il trasporto dell’ossigeno</vt:lpstr>
      <vt:lpstr>Il trasporto dell’ossigeno</vt:lpstr>
      <vt:lpstr>Active sites of the three known dioxygen carriers  and their counterparts in oxygen activation</vt:lpstr>
      <vt:lpstr>Trasporto e stoccaggio di ossigeno nei mammiferi ed altri animali superiori</vt:lpstr>
      <vt:lpstr>Trasporto di ossigeno in molluschi, artropodi e vermi</vt:lpstr>
      <vt:lpstr>Proprietà di legame verso O2</vt:lpstr>
      <vt:lpstr>Legame cooperativo</vt:lpstr>
      <vt:lpstr>Geometria di coordinazione dello ione ferro e stato di spin</vt:lpstr>
      <vt:lpstr>Cyanide adducts of Met-Myoglobin from different species</vt:lpstr>
      <vt:lpstr>Horse heart Myoglobin in D2O @ 400 MHz, 298K</vt:lpstr>
      <vt:lpstr>Presentazione standard di PowerPoint</vt:lpstr>
      <vt:lpstr>Presentazione standard di PowerPoint</vt:lpstr>
      <vt:lpstr>Presentazione standard di PowerPoint</vt:lpstr>
      <vt:lpstr>Confronto delle strutture a raggi-X</vt:lpstr>
      <vt:lpstr>Il problema del CO</vt:lpstr>
      <vt:lpstr>Il ruolo del residuo distale</vt:lpstr>
      <vt:lpstr>Pathways leading to oxidative stress</vt:lpstr>
      <vt:lpstr>Presentazione standard di PowerPoint</vt:lpstr>
      <vt:lpstr>Metabolismo cellulare</vt:lpstr>
      <vt:lpstr>Oxidative decomposition of Iron-Sulfur Cluster</vt:lpstr>
      <vt:lpstr>Presentazione standard di PowerPoint</vt:lpstr>
      <vt:lpstr>Photosystem II</vt:lpstr>
      <vt:lpstr>Specie coinvolte nella fotosintesi</vt:lpstr>
      <vt:lpstr>Lo schema Z</vt:lpstr>
      <vt:lpstr>La catena elettronica</vt:lpstr>
      <vt:lpstr>Presentazione standard di PowerPoint</vt:lpstr>
      <vt:lpstr>Presentazione standard di PowerPoint</vt:lpstr>
      <vt:lpstr>Reduction Potentials of Synthetic Iron-Sulphur Clusters</vt:lpstr>
      <vt:lpstr>Representative Iron-Sulphur Proteins</vt:lpstr>
      <vt:lpstr>Experimental Reduction Potential observed in  Iron-Sulphur Clusters in Proteins</vt:lpstr>
      <vt:lpstr>Total Surface Charge of Proteins and Reduction Potential</vt:lpstr>
      <vt:lpstr>Collocare una carica sulla superficie dell’HiPIP da Chromatium vinosum</vt:lpstr>
      <vt:lpstr>Protonation of a single HIS residue modifies the Enthalpic Contribution of HiPIPs Reduction</vt:lpstr>
      <vt:lpstr>Marcus e la teoria dei piccoli passi</vt:lpstr>
      <vt:lpstr>Bioinformatica</vt:lpstr>
      <vt:lpstr>Presentazione standard di PowerPoint</vt:lpstr>
      <vt:lpstr>Presentazione standard di PowerPoint</vt:lpstr>
      <vt:lpstr>Protein data bank @ rcsb.org</vt:lpstr>
      <vt:lpstr>Coordinate di Proteine in PDB</vt:lpstr>
      <vt:lpstr>Famiglie di strutture NMR e rappresentazione grafica</vt:lpstr>
      <vt:lpstr>Struttura secondaria e terziaria: flessibilità delle proteine</vt:lpstr>
      <vt:lpstr>MolMol e Mioglobina</vt:lpstr>
      <vt:lpstr>Ramachandran Plot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 del Corso</dc:title>
  <dc:creator>Francesco Capozzi</dc:creator>
  <cp:lastModifiedBy>Francesco Capozzi</cp:lastModifiedBy>
  <cp:revision>25</cp:revision>
  <dcterms:created xsi:type="dcterms:W3CDTF">2009-03-03T23:33:58Z</dcterms:created>
  <dcterms:modified xsi:type="dcterms:W3CDTF">2022-01-13T21:09:42Z</dcterms:modified>
</cp:coreProperties>
</file>